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397" r:id="rId16"/>
    <p:sldId id="139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8968,'-5'10'2195,"-6"20"-412,0 1 0,2 0 0,2 0 0,-5 43 0,4-3 499,3 73 0,5-145-2225,0 1 0,0-1 0,0 1 0,1 0-1,-1-1 1,0 1 0,0 0 0,0-1 0,1 1 0,-1 0 0,0 0 0,0-1-1,1 1 1,-1 0 0,0 0 0,1-1 0,-1 1 0,0 0 0,1 0 0,-1 0-1,0 0 1,1-1 0,-1 1 0,1 0 0,-1 0 0,0 0 0,1 0 0,-1 0 0,1 0-1,-1 0 1,0 0 0,1 0 0,-1 0 0,1 0 0,-1 0 0,0 0 0,1 1-1,-1-1 1,0 0 0,1 0 0,-1 0 0,0 0 0,1 1 0,-1-1 0,0 0 0,1 0-1,-1 1 1,0-1 0,0 0 0,1 1 0,-1-1 0,0 0 0,0 1 0,0-1-1,1 0 1,-1 1 0,0-1 0,4-21-117,-1-1-1,-2 0 1,0-1-1,-1 1 1,-4-29-1,5 53 49,0-1 0,1 1 0,-1-1 0,1 1 0,-1-1 0,1 1 0,-1-1 0,1 0 0,0 0-1,-1 0 1,1 0 0,0 0 0,0 0 0,0 0 0,0-1 0,0 1 0,0-1 0,0 1 0,0-1 0,0 0 0,0 0 0,0 0 0,0 0 0,0 0 0,3-1-1,3 1-15,-1 0 0,0 0 0,0-1 0,1 0-1,-1-1 1,0 1 0,9-5 0,-8 2 99,-1-1 1,-1 0-1,1 0 0,-1 0 0,1-1 1,9-13-1,20-16 161,-32 65-637,-4 106 1280,0-135-879,0 0 0,0-1 0,0 1 0,0 0-1,0 0 1,1 0 0,-1-1 0,0 1 0,0 0 0,0 0 0,1-1 0,-1 1 0,0 0-1,1 0 1,-1-1 0,1 1 0,-1 0 0,1-1 0,-1 1 0,1-1 0,-1 1-1,1-1 1,0 1 0,-1-1 0,1 1 0,0-1 0,-1 1 0,1-1 0,0 0-1,0 1 1,-1-1 0,1 0 0,0 0 0,0 0 0,-1 0 0,1 1 0,0-1 0,0 0-1,0 0 1,-1-1 0,1 1 0,0 0 0,0 0 0,0 0 0,-1 0 0,1-1-1,1 0 1,1 1-514,0-1-1,1-1 0,-1 1 1,-1 0-1,1-1 0,0 0 0,0 1 1,0-1-1,-1 0 0,1 0 1,2-4-1,14-19-8103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3267,'0'0'20008,"0"11"-19186,-2 9-438,1-9-201,0 1-1,1-1 0,0 0 1,4 21-1,-4-30-154,0 0 1,1 0-1,0 1 1,-1-1-1,1 0 0,0 0 1,0 0-1,0 0 1,0 0-1,0 0 0,0 0 1,1-1-1,-1 1 1,1 0-1,-1-1 1,1 1-1,0-1 0,0 0 1,-1 1-1,1-1 1,0 0-1,0 0 0,0 0 1,0 0-1,0 0 1,0-1-1,1 1 1,-1-1-1,0 1 0,0-1 1,4 0-1,5 0 158,0-1 0,-1-1 0,1 0-1,-1-1 1,0 0 0,0 0 0,0-1 0,18-9-1,-17 7-201,1 1 0,0 0 0,0 1 0,1 0-1,14-2 1,-26 5-19,1 1 1,-1 0-1,0 0 0,0-1 1,0 1-1,0 0 0,0 0 1,0 1-1,0-1 0,1 0 0,-1 0 1,0 0-1,0 1 0,0-1 1,0 0-1,0 1 0,0-1 1,0 1-1,0 0 0,0-1 1,0 1-1,-1 0 0,1-1 1,0 1-1,0 0 0,0 0 0,-1 0 1,1 0-1,0-1 0,0 3 1,4 34-366,0 0 502,-5-36-85,1 0 1,-1 1-1,1-1 0,-1 0 1,1 0-1,0 0 0,0 0 1,-1 0-1,1 0 0,0 0 1,0 0-1,0 0 0,0 0 1,0 0-1,0-1 0,0 1 1,0 0-1,0-1 0,0 1 1,1-1-1,-1 1 0,0-1 1,0 1-1,2-1 0,3 1 158,0-1-1,0 0 0,0 0 1,1 0-1,-1-1 0,0 0 0,0 0 1,0-1-1,0 1 0,0-1 1,-1-1-1,1 1 0,7-5 0,10-6-88,38-31 0,-34 24-247,-27 19 97,1 1 1,-1-1 0,1 1-1,-1-1 1,1 1 0,-1-1-1,1 1 1,0-1 0,-1 1-1,1 0 1,-1-1-1,1 1 1,0 0 0,-1-1-1,1 1 1,0 0 0,0 0-1,-1 0 1,1 0 0,0 0-1,-1-1 1,1 1 0,0 0-1,0 1 1,-1-1-1,1 0 1,0 0 0,-1 0-1,1 0 1,0 1 0,0-1-1,-1 0 1,1 0 0,-1 1-1,2 0 1,-1 1 18,0 0 1,-1-1 0,1 1-1,-1 0 1,0 0-1,1 0 1,-1 0 0,0 0-1,0 0 1,0 0-1,-1 0 1,0 3 0,-16 60-872,16-60 452,-12 17-4827,3-18-731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10250,'0'0'13228,"-2"9"-12299,-38 128 2472,27-101-2616,2-1 0,2 2-1,0-1 1,3 1-1,-2 40 1,9-77-773,0 0-1,-1 0 0,1 0 1,0 0-1,0 0 1,0 0-1,0-1 0,-1 1 1,1 0-1,0-1 1,0 1-1,0 0 0,-1-1 1,1 1-1,0-1 1,-1 0-1,1 1 0,0-1 1,-1 1-1,1-1 1,0 0-1,3-7-74,-1 0 1,0 1-1,0-1 0,0 0 0,-1 0 1,0-1-1,-1 1 0,1-15 0,-2-43-541,1 68 600,0 1 0,1 0 0,-1-1 0,0 1 0,1-1 1,-1 1-1,1-1 0,0 0 0,0 1 0,0-1 0,0 0 0,0 0 0,1 0 0,-1-1 0,1 1 1,-1-1-1,1 1 0,-1-1 0,1 0 0,0 0 0,0 0 0,-1 0 0,1 0 0,5 0 0,8 1 35,0 0 0,1-1 0,18 0 0,-25-1-14,-2-1-9,0 0 1,0 0-1,-1 0 1,1-1 0,0 0-1,-1 0 1,0-1-1,1 0 1,-1-1-1,9-5 1,-13 7 0,1 0 1,-1 0-1,1-1 0,-1 0 0,0 1 0,0-1 1,0 0-1,-1 0 0,1 0 0,-1-1 1,0 1-1,0-1 0,0 1 0,0-1 0,0 0 1,-1 0-1,1 1 0,-1-1 0,0 0 1,0-8-1,-1 11-14,0 0 0,0 0 0,0 0 0,-1 0 0,1 1-1,0-1 1,-1 0 0,1 0 0,0 1 0,-1-1 0,1 0 0,-1 0 0,0 1 0,1-1 0,-1 1 0,1-1 0,-1 0 0,0 1 0,1 0-1,-1-1 1,0 1 0,0-1 0,1 1 0,-1 0 0,0-1 0,0 1 0,0 0 0,1 0 0,-1 0 0,0-1 0,0 1 0,0 0 0,0 0-1,0 0 1,1 0 0,-1 1 0,0-1 0,0 0 0,0 0 0,0 0 0,1 1 0,-1-1 0,0 0 0,0 1 0,1-1 0,-2 1-1,-38 18-123,28-9 122,0 0 1,1 1 0,-13 17 0,20-24 31,1 1 0,-1-1-1,1 1 1,1 0 0,-1 0 0,1 0 0,0 0 0,0 0 0,0 0 0,0 1 0,1-1 0,-1 10-1,3-14-19,-1 0 0,1 0 0,-1-1 1,1 1-1,-1 0 0,1 0 0,-1 0 0,1-1 0,0 1 0,0 0 0,-1-1 0,1 1 0,0-1 0,0 1 0,0-1 0,0 1 0,-1-1 0,1 1 0,0-1 0,0 0 0,0 0 0,0 1 0,0-1 0,0 0 0,0 0 0,0 0 0,0 0 0,0 0 0,0 0 0,2-1 0,36-1 128,-20-3-122,1 0 0,-1-2 0,0 0 0,24-12 0,32-13-125,-74 32 71,-17 10-138,16-9 224,-1 0 0,0 0 0,0 0 0,0 0 0,0 0 0,0 0 0,0-1 0,0 1 0,0 0 0,0-1 0,0 1 0,0-1 0,0 1 0,-1-1 0,-1 1 0,2-37 171,2 28-214,0-1 0,1 0 0,0 1 0,1-1 0,0 1 0,6-14 0,-7 19 0,0 3 0,-1 0 0,1 0 0,0 0 0,-1 1 0,1-1 0,0 0 0,-1 1 0,1-1 0,0 1 0,-1 0 0,1-1 0,-1 1 0,1 0 0,-1 0 0,2 1 0,-1 0 0,42 5-3289,-32-6 1151,-1-1-1,0-1 1,0 0-1,14-3 1,-5-3-7808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14253,'0'0'14393,"-11"0"-13539,2 0-692,0 0 1,0 1-1,0-1 0,-15 5 0,20-4-142,1 0-1,-1 0 1,1 0-1,-1 0 0,1 1 1,0 0-1,0-1 1,0 1-1,0 0 0,0 1 1,0-1-1,0 0 0,1 1 1,-1 0-1,1-1 1,0 1-1,0 0 0,-3 5 1,5-7-22,-1-1 1,1 1 0,0 0 0,0-1 0,0 1-1,0 0 1,0-1 0,0 1 0,0 0 0,0-1-1,0 1 1,0 0 0,0-1 0,0 1 0,0-1 0,1 1-1,-1 0 1,0-1 0,0 1 0,1-1 0,-1 1-1,0 0 1,1-1 0,-1 1 0,1-1 0,-1 1-1,1-1 1,-1 0 0,1 1 0,-1-1 0,1 1-1,-1-1 1,1 0 0,-1 1 0,1-1 0,0 0-1,-1 0 1,1 0 0,-1 1 0,1-1 0,0 0-1,-1 0 1,1 0 0,0 0 0,0 0-1,40 3-37,-31-3-26,14 1-189,-9-1 144,0 1 1,0 0 0,0 1-1,0 0 1,0 1-1,0 1 1,-1 1-1,17 7 1,-31-12 113,1 0 1,0 0-1,0 1 0,-1-1 0,1 0 1,0 1-1,-1-1 0,1 0 1,-1 1-1,1-1 0,-1 1 1,1-1-1,0 1 0,-1-1 0,0 1 1,1-1-1,-1 1 0,1 0 1,-1-1-1,0 1 0,1 0 0,-1-1 1,0 1-1,0 0 0,1 0 1,-1-1-1,0 1 0,0 0 0,0-1 1,0 1-1,0 0 0,0 0 1,0-1-1,0 1 0,-1 0 1,1 0-1,0-1 0,0 1 0,0 0 1,-1-1-1,1 1 0,0 0 1,-1-1-1,1 1 0,-1-1 0,1 1 1,-1 0-1,1-1 0,-1 1 1,1-1-1,-1 1 0,1-1 0,-1 0 1,-1 1-1,-38 20 708,38-20-683,-16 6 27,-1 0 1,0-1-1,0-1 1,0-1-1,-1-1 1,-35 1-1,53-4-630,-5-1-2106,5-3-3157,2-5-5091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15214,'-1'1'7010,"-10"9"-6087,4 1-684,0 0 0,1 1 0,1 0 1,0 0-1,1 1 0,0 0 0,1-1 0,0 1 0,1 0 0,1 0 0,0 1 0,0-1 0,3 20 0,-1-32-197,-1 0-1,1 0 0,-1 0 0,1 0 1,0 0-1,-1-1 0,1 1 1,0 0-1,0 0 0,0-1 0,0 1 1,-1 0-1,1-1 0,0 1 0,0-1 1,0 1-1,0-1 0,0 0 0,0 1 1,0-1-1,1 0 0,-1 0 0,0 0 1,0 0-1,0 0 0,0 0 0,0 0 1,0 0-1,0 0 0,0 0 1,0-1-1,2 0 0,36-10 722,-27 4-723,0 0 1,-1-1-1,0-1 1,0 0-1,-1 0 1,0-1-1,0 0 0,-1-1 1,-1 0-1,0 0 1,0-1-1,-1 0 1,6-13-1,-12 24-223,-4 15 104,-11 61 197,14-75-106,0 1 0,0-1-1,0 0 1,1 1 0,-1-1 0,0 1 0,0-1 0,0 1 0,1-1 0,-1 1 0,0-1-1,0 0 1,1 1 0,-1-1 0,0 0 0,1 1 0,-1-1 0,0 0 0,1 1-1,-1-1 1,1 0 0,-1 0 0,0 1 0,1-1 0,-1 0 0,1 0 0,-1 0 0,1 0-1,-1 1 1,1-1 0,-1 0 0,2 0 0,24-1 353,21-12 52,-20 0-344,-18 8-86,0 1 1,1 0 0,0 0-1,0 0 1,0 1-1,0 1 1,15-2 0,-24 4-1,0 0 1,0 1-1,0-1 1,0 0 0,0 1-1,0-1 1,0 1 0,-1 0-1,1-1 1,0 1-1,0 0 1,-1-1 0,1 1-1,0 0 1,-1 0 0,1-1-1,0 1 1,-1 0-1,0 0 1,1 0 0,-1 0-1,1 0 1,-1 0 0,0 0-1,0 0 1,1 0 0,-1 0-1,0 0 1,0 0-1,0 0 1,0 0 0,0 0-1,-1 0 1,1 0 0,0 0-1,0 0 1,-1 1-1,4 24 90,-2-25-74,-1 0 1,1 0 0,-1 0 0,0-1 0,1 1-1,-1 0 1,1-1 0,0 1 0,-1 0-1,1-1 1,0 1 0,-1-1 0,1 1 0,0-1-1,-1 1 1,1-1 0,0 0 0,0 1-1,0-1 1,-1 0 0,1 0 0,0 1-1,0-1 1,0 0 0,0 0 0,0 0 0,1 0-1,3-1-13,1 0 0,-1 0 0,0-1-1,0 0 1,0 0 0,0 0 0,0 0-1,-1-1 1,8-4 0,22-11-7805,-23 14 950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73 14286,'0'0'12192,"-10"0"-11973,7 0-215,-1 0 1,1 0-1,0 0 0,0 1 0,-1-1 1,1 1-1,0 0 0,0 0 0,-1 0 0,1 0 1,0 1-1,-4 2 0,3-1-1,0 1 0,1-1 0,-1 1 0,1 0 0,0 0 0,0 1 0,0-1 1,0 1-1,-3 8 0,2-6 4,1-1 0,0 1 0,0 0 0,0-1 0,1 1 0,0 0 0,1 1 1,0-1-1,0 0 0,0 0 0,1 13 0,0-19 0,1 0-1,-1 0 1,1 0-1,-1 0 1,1-1 0,0 1-1,-1 0 1,1 0-1,0-1 1,-1 1-1,1 0 1,0-1-1,0 1 1,0-1 0,0 1-1,0-1 1,0 1-1,-1-1 1,1 0-1,0 1 1,0-1 0,0 0-1,0 0 1,0 0-1,0 0 1,0 0-1,0 0 1,0 0 0,0 0-1,0 0 1,0 0-1,2-1 1,33-7 395,-24 2-314,-1-1 0,0 0 0,0-1-1,-1 0 1,0 0 0,0-1 0,-1 0-1,13-17 1,-1-1 113,-2 0 0,18-35 1,-21 32-263,-25 43-231,-27 51-236,4 14-319,23-22-5492,9-37-2400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8584,'0'0'10736,"-1"8"-8126,-26 93 1942,17-66-3808,0 0 0,3 0 0,-5 46-1,12-81-728,-1 1 0,1 0 0,0 0 0,0 0 0,0 0 0,0 0 0,0 0 0,0 0 0,0 0 0,1 0 0,-1 0 0,0 0 0,0 0 0,1 0 0,-1 0 0,0-1 0,1 1 0,-1 0 0,1 0 0,-1 0 0,1-1 0,0 1 0,-1 0 0,1 0 0,0-1 0,0 1 0,-1-1 0,1 1 0,1 0 0,0 0 11,0-1 0,0 0 1,0 0-1,0 0 0,0 0 0,0-1 0,0 1 1,0 0-1,0-1 0,-1 1 0,1-1 0,0 0 1,3-1-1,6-4 51,0-1 1,0 1-1,13-13 1,38-39-5,14-13-13,-76 71-61,1-1 1,-1 1-1,0-1 1,1 1-1,-1-1 1,1 1-1,-1 0 0,1-1 1,0 1-1,-1 0 1,1-1-1,-1 1 0,1 0 1,0 0-1,-1-1 1,1 1-1,0 0 1,-1 0-1,1 0 0,0 0 1,-1 0-1,1 0 1,-1 0-1,1 0 0,0 0 1,-1 0-1,1 0 1,0 1-1,-1-1 0,1 0 1,0 0-1,-1 1 1,1-1-1,0 1 1,0 1 0,0-1 1,0 1 0,0 0 0,-1-1-1,1 1 1,-1 0 0,0 0 0,1-1-1,-1 1 1,0 0 0,0 0 0,0 2-1,-8 56 139,-20 16 43,21-59-32,0 0-1,-8 31 0,18-42-1305,8-10-443,8-10-2303,-5-3-1372,3-3-1490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112 406 9673,'0'0'7778,"6"-10"-4580,0 0-2291,-3 7-632,-1-1 1,0 1-1,0 0 0,0-1 1,0 1-1,-1-1 0,0 0 1,1 1-1,-1-1 0,0 0 1,-1 0-1,1 0 0,0-5 1,-1 8-186,0 1 0,-1-1 1,1 0-1,0 0 1,0 1-1,0-1 0,0 0 1,0 0-1,-1 1 0,1-1 1,0 0-1,-1 1 1,1-1-1,0 0 0,-1 1 1,1-1-1,-1 1 0,1-1 1,-1 1-1,1-1 0,-1 1 1,0-1-1,1 1 1,-1-1-1,1 1 0,-1 0 1,0-1-1,1 1 0,-1 0 1,0 0-1,0-1 1,1 1-1,-1 0 0,0 0 1,1 0-1,-1 0 0,0 0 1,0 0-1,1 0 1,-1 0-1,0 0 0,0 1 1,1-1-1,-1 0 0,0 0 1,1 1-1,-1-1 0,0 0 1,0 1-1,-3 0-71,0 1 0,1-1-1,-1 1 1,1 0 0,0 0 0,-1 0-1,1 1 1,-5 3 0,-4 9-5,1 0 0,1 0 1,0 1-1,-8 18 0,15-28 37,-1 1-1,2 0 1,-1-1-1,1 1 1,0 0 0,0 0-1,1 0 1,0 0-1,0 1 1,1-1-1,0 0 1,0 0 0,3 12-1,-3-18-42,1 0 0,0 0 0,0 0 0,0 0 0,0 0 0,0 0 0,1 0 0,-1-1-1,0 1 1,0 0 0,0-1 0,1 1 0,-1 0 0,0-1 0,1 0 0,-1 1 0,0-1 0,1 0 0,-1 0-1,1 0 1,-1 0 0,0 0 0,1 0 0,-1 0 0,1 0 0,1-1 0,40-9 221,-25-2-286,-1 0-1,-1-1 1,0 0-1,-1-1 1,0-1-1,-1-1 1,-1 0-1,0-1 1,-1 0-1,-1-1 1,-1 0-1,9-21 1,-28 58-409,-18 46 144,25-60 383,0 0 0,1 0 0,0 0 0,0 0 0,0 0 0,0 1 0,1-1 0,0 0 0,0 0 0,1 8-1,0-13-42,0 1 0,-1 0 0,1 0 0,-1-1 0,1 1 0,0-1 0,-1 1 0,1 0 0,0-1 0,0 1 0,-1-1 0,1 0 0,0 1 0,0-1 0,0 0 0,0 1 0,-1-1 0,1 0 0,0 0 0,0 0 0,0 0 0,0 0 0,0 0 0,0 0 0,0 0 0,0 0 0,-1 0 0,1 0 0,0 0 0,1-1 0,29-8 503,-14 1-365,0-1-1,-1-1 1,0 0 0,-1-2-1,0 1 1,23-25 0,-9 3-95,47-64 0,-59 75-171,-2-1 1,0 0-1,-2-2 1,-1 1-1,-1-2 1,0 1 0,8-38-1,-19 62 101,1 1-1,-1 0 1,0 0-1,0-1 1,0 1 0,0 0-1,0 0 1,1-1-1,-1 1 1,0 0-1,0 0 1,0-1 0,0 1-1,0 0 1,0-1-1,0 1 1,0 0 0,0 0-1,0-1 1,0 1-1,0 0 1,0-1-1,0 1 1,0 0 0,-1 0-1,1-1 1,0 1-1,0 0 1,0 0-1,0-1 1,0 1 0,-1 0-1,1 0 1,0-1-1,0 1 1,0 0-1,-1 0 1,1 0 0,0-1-1,0 1 1,0 0-1,-1 0 1,1 0 0,0 0-1,-1 0 1,1 0-1,-1-1 1,-13 12-168,-13 22 112,9-6 165,1 2 0,1 0 0,2 1-1,1 1 1,1 0 0,2 0 0,1 1-1,2 1 1,1-1 0,1 1 0,2 0 0,1 40-1,11-45 45,-8-28-149,-1 1-1,0 0 1,1-1 0,-1 1-1,1-1 1,-1 1 0,1 0-1,-1-1 1,1 1 0,-1-1-1,1 0 1,0 1 0,-1-1-1,1 1 1,-1-1 0,1 0-1,0 0 1,-1 1 0,1-1 0,0 0-1,0 0 1,-1 0 0,1 0-1,0 0 1,-1 0 0,1 0-1,0 0 1,0 0 0,-1 0-1,1 0 1,0 0 0,-1 0-1,1-1 1,0 1 0,0 0-1,-1 0 1,2-1 0,-1-4-193,1 0 1,-1 1 0,0-1 0,0 0 0,0 0-1,0 0 1,-1 0 0,0 0 0,0 1 0,0-1-1,-2-8 1,1-2-607,0-3 363,-1 0-1,-1 0 1,-1 1 0,0-1 0,-2 1 0,0 0 0,-8-18 0,-17-49 1754,31 84-1283,0 0 1,0-1-1,0 1 0,0 0 0,0 0 0,0 0 0,0 0 1,0-1-1,0 1 0,0 0 0,0 0 0,0 0 0,0-1 1,0 1-1,0 0 0,0 0 0,0 0 0,0-1 0,0 1 1,0 0-1,0 0 0,0 0 0,0 0 0,0-1 0,1 1 1,-1 0-1,0 0 0,0 0 0,0 0 0,0 0 0,0-1 1,1 1-1,-1 0 0,0 0 0,0 0 0,0 0 0,0 0 1,1 0-1,-1 0 0,0 0 0,0 0 0,0 0 0,1 0 1,-1-1-1,0 1 0,0 0 0,0 0 0,1 0 0,-1 0 0,0 1 1,17 3 217,12 10-391,10 11-956,-16-7-5393,-18-12-432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10346,'0'0'14542,"-18"72"-13069,1-31-128,1 0-512,-4 1-288,5-2-257,0-5-256,5-4 0,5-8-256,5-5-1058,0-10-1472,5-7-1250,14-1-2722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12460,'0'0'5472,"-5"11"-3198,-2 4-1716,1 1 0,0 1 0,-4 21 0,8-33-503,1-1 0,0 1 0,0-1 1,1 1-1,-1 0 0,1-1 0,0 1 0,0 0 0,1 0 0,-1-1 0,1 1 1,0-1-1,1 1 0,-1-1 0,1 1 0,0-1 0,0 1 0,0-1 0,0 0 1,5 5-1,-6-7-20,0-1 1,1 1-1,0-1 1,-1 0-1,1 0 1,0 0-1,0 0 1,0 0-1,-1 0 1,1 0-1,0 0 1,0-1-1,0 1 1,0-1-1,0 1 1,1-1-1,-1 0 1,0 0-1,0 0 1,0 0-1,0 0 1,0 0-1,0-1 1,0 1-1,0-1 1,0 1-1,0-1 1,0 0-1,0 0 1,0 0-1,0 0 1,-1 0-1,1 0 1,3-3-1,4-5 267,0 0 0,0 0 0,0-1 0,11-19 0,3-1-337,-23 31 17,1 0-1,0-1 1,-1 1 0,1 0 0,0 0-1,-1 0 1,1-1 0,-1 1 0,0 0 0,1 0-1,-1 0 1,1 0 0,-1 0 0,0 0-1,0 0 1,0 0 0,1 0 0,-1 0-1,0 0 1,0 0 0,0 0 0,-1 1 0,6 37 107,-4-34-101,-1-1 35,1 0-1,-1 0 1,1 0-1,0 0 1,0 0-1,1 0 1,-1 0-1,1 0 1,0-1-1,0 1 1,0-1-1,3 5 1,-3-7 49,-1 0 1,0 0 0,1 0 0,-1-1 0,0 1-1,1 0 1,-1-1 0,1 1 0,-1-1 0,1 0-1,0 1 1,-1-1 0,1 0 0,-1 0-1,1 0 1,-1 0 0,1 0 0,0-1 0,-1 1-1,1 0 1,-1-1 0,1 1 0,-1-1 0,1 1-1,-1-1 1,0 0 0,1 0 0,-1 1 0,0-1-1,1 0 1,-1 0 0,0 0 0,0-1-1,2-1 1,37-36 857,-34 31-949,1 0 0,0 1 1,1 0-1,-1 0 0,1 0 0,0 1 1,1 1-1,-1-1 0,1 1 0,1 1 1,9-4-1,-18 8-34,0 0 0,0 0 1,0 0-1,0 0 0,0 0 0,0 1 0,1-1 0,-1 0 1,0 1-1,0-1 0,0 1 0,0-1 0,0 1 1,0-1-1,-1 1 0,1 0 0,0-1 0,0 1 1,0 0-1,0 0 0,-1 0 0,1 0 0,-1 0 1,1-1-1,0 1 0,-1 0 0,1 0 0,-1 1 1,0-1-1,1 0 0,-1 0 0,0 0 0,0 2 1,9 49 214,-6-26-205,2-14 455,0-10-1602,0-6-4684,-1-5-2021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8360,'0'0'15481,"5"-10"-14525,1-3-566,0 2 1,1-1-1,1 1 1,12-15-1,-18 24-347,-1-1 0,2 0 0,-1 1 0,0-1 0,0 1 0,1 0 0,-1 0 0,1 0 0,0 0-1,0 0 1,-1 1 0,1-1 0,0 1 0,0 0 0,1 0 0,-1 0 0,0 0 0,0 0 0,0 1 0,1-1 0,-1 1 0,0 0 0,1 0 0,-1 0 0,0 1 0,0-1 0,1 1 0,5 1-1,-7 0-50,0 0-1,0 0 0,-1 0 1,1 0-1,0 0 0,-1 0 1,1 0-1,-1 0 1,0 1-1,0-1 0,0 1 1,0-1-1,0 1 0,-1-1 1,1 1-1,-1-1 0,1 1 1,-1 2-1,3 52 91,-3-54-69,0 59-2,11-80-9492,-5 1 539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6054,'0'-24'9420,"-1"22"-6362,1 5-844,-1 39 785,0-7-3250,-8 337 6775,11-364-6236,0-19-161,2-23-40,-3 26-121,-1-1 1,0 0 0,-1 0-1,0 0 1,0 1 0,-1-1 0,0 0-1,-1 1 1,0-1 0,0 1-1,0 0 1,-1 0 0,-1 0 0,1 1-1,-1 0 1,-7-9 0,12 16 28,0-1 1,-1 1-1,1-1 1,0 1-1,0-1 1,-1 1 0,1-1-1,0 1 1,-1 0-1,1-1 1,-1 1-1,1 0 1,0-1 0,-1 1-1,1 0 1,-1-1-1,1 1 1,-1 0-1,1 0 1,-1 0 0,1-1-1,-1 1 1,1 0-1,-1 0 1,1 0-1,-1 0 1,1 0-1,-1 0 1,1 0 0,-1 0-1,1 0 1,-1 0-1,1 0 1,-1 0-1,1 1 1,-1-1 0,1 0-1,-1 0 1,1 0-1,-1 1 1,1-1-1,-1 0 1,1 1 0,-1-1-1,1 0 1,0 1-1,-1-1 1,1 0-1,0 1 1,-1-1-1,1 1 1,0-1 0,0 1-1,-1-1 1,1 1-1,0-1 1,0 1-1,0-1 1,0 1 0,0-1-1,-1 1 1,1-1-1,0 1 1,0-1-1,0 1 1,0-1 0,1 1-1,-1-1 1,0 2-1,0 2-8,0-1 0,0 1 0,0 0 0,1 0 0,-1-1 0,1 1 1,0 0-1,3 6 0,-2-6 8,1-1 1,0 1 0,0-1 0,0 0 0,1 0-1,-1 0 1,1-1 0,-1 1 0,1-1 0,0 0-1,0 0 1,0 0 0,0 0 0,1-1 0,-1 0-1,0 0 1,1 0 0,-1 0 0,0-1 0,1 1-1,-1-1 1,1 0 0,-1-1 0,1 1 0,-1-1-1,0 0 1,1 0 0,6-3 0,-5 3 43,1-1-1,0 0 1,-1-1 0,0 0 0,1 0 0,-1 0-1,-1-1 1,1 1 0,0-1 0,-1-1 0,0 1-1,0-1 1,0 0 0,0 0 0,-1-1 0,0 1-1,6-12 1,-7 4-9,-8 11-133,-10 19-96,10-7 197,0 1-1,0 0 1,1 1-1,1-1 1,0 1 0,1-1-1,0 1 1,-1 18 0,3-29 4,1 0 0,-1 1 0,1-1 1,0 0-1,-1-1 0,1 1 0,0 0 0,0 0 1,-1 0-1,1 0 0,0 0 0,0-1 1,0 1-1,0 0 0,0-1 0,0 1 1,0-1-1,0 1 0,0-1 0,0 1 1,0-1-1,1 0 0,-1 0 0,0 0 1,0 1-1,0-1 0,0 0 0,0 0 1,3-1-1,46 1 55,-38 0-37,-4 0 8,5 1 21,-1-1 0,0 0 0,1-1 0,-1-1 0,0 1 0,1-2 0,-1 0 0,0 0 0,11-6-1,-21 7 14,0 1 0,0-1-1,0 1 1,-1-1 0,1 0-1,0 0 1,-1 0-1,0 0 1,0 0 0,1 0-1,-1-1 1,0 1-1,-1 0 1,1 0 0,0-1-1,-1 1 1,1-1-1,-1 1 1,0 0 0,1-1-1,-1 1 1,-1-1 0,1 1-1,0-1 1,0 1-1,-1 0 1,0-1 0,0-2-1,-2-4 20,1 0-1,-2 0 0,1 1 1,-1-1-1,-9-13 0,9 16-96,3 2-2,-1 1 0,0-1 0,-1 1 0,1-1 0,-1 1 0,1 0 0,-1 0 0,0 0 0,0 0-1,0 1 1,0-1 0,-1 1 0,1 0 0,-1 0 0,1 0 0,-1 0 0,-4-1 0,11 26-3180,-1-20 2795,1 1-1,-1-1 1,1 0 0,0 0 0,0 0-1,0-1 1,0 1 0,0-1 0,1 1-1,-1-1 1,1 0 0,0 0 0,4 1-1,54 17-7024,-20-12 846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15022,'0'0'3716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12780,'0'0'5328,"-10"-2"-1431,2 0-3390,5 1-367,-1-1 1,0 1-1,0 0 1,-1 0-1,1 1 1,0 0-1,0-1 1,0 1-1,0 0 1,-1 1-1,1-1 1,0 1-1,0 0 1,0 0-1,0 0 1,0 0-1,0 1 1,1 0-1,-1 0 1,0 0-1,-4 3 1,1 2 35,0 1 1,1 0-1,0 0 1,0 0 0,1 1-1,0 0 1,0 0-1,1 0 1,0 1-1,1 0 1,0-1-1,1 1 1,-1 0-1,0 14 1,3-22-164,0-1-1,0 0 1,0 1 0,0-1 0,0 1-1,0-1 1,0 0 0,0 1 0,1-1-1,-1 0 1,0 1 0,1-1 0,0 0 0,-1 1-1,1-1 1,-1 0 0,1 0 0,0 1-1,0-1 1,0 0 0,0 0 0,0 0 0,0 0-1,0 0 1,2 1 0,-1-1 37,1 0 0,0 0 0,-1 0 0,1-1 0,0 1 0,0-1-1,0 1 1,-1-1 0,1 0 0,0 0 0,0 0 0,3-1 0,1 0 71,0 0-1,0-1 0,-1 0 1,1 0-1,-1 0 1,1-1-1,-1 0 1,0 0-1,0-1 0,7-5 1,-3-4-114,0 0 0,-1 0 1,-1-1-1,0 0 0,-1 0 1,0-1-1,-1 0 0,-1 0 0,0 0 1,4-27-1,-27 122-96,13-63 166,0 1 0,1 0 0,1 0 0,1 0 1,0 31-1,2-48-80,1 1 0,-1-1 0,1 0 0,-1 1 0,1-1 0,0 0 0,-1 0 0,1 0 1,0 0-1,0 1 0,0-1 0,0 0 0,0 0 0,0-1 0,0 1 0,0 0 0,0 0 0,0 0 1,0-1-1,1 1 0,-1 0 0,0-1 0,1 0 0,-1 1 0,0-1 0,1 0 0,-1 1 0,0-1 1,1 0-1,-1 0 0,0 0 0,1 0 0,-1 0 0,1 0 0,-1-1 0,0 1 0,1 0 0,1-2 1,2 2-330,0-1 1,0 0-1,0-1 1,1 0-1,-1 1 1,-1-1 0,1-1-1,0 1 1,5-5-1,-1-1-1745,-1 0-1,-1-1 0,0-1 1,6-9-1,12-19-8134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13997,'-5'8'3705,"-7"15"-2036,1 0-1,1 1 1,1 1-1,-6 25 1,10-31-1250,1-1 1,1 1-1,0 0 1,2 0 0,0 0-1,4 34 1,-3-51-419,0-1-1,0 1 0,1 0 1,-1-1-1,0 1 1,1-1-1,-1 1 1,1-1-1,-1 1 1,1-1-1,0 1 0,0-1 1,-1 1-1,1-1 1,0 0-1,0 1 1,0-1-1,1 0 1,-1 0-1,0 0 0,0 0 1,1 0-1,-1 0 1,1 0-1,-1-1 1,0 1-1,1 0 1,-1-1-1,1 1 1,0-1-1,-1 1 0,1-1 1,-1 0-1,1 0 1,0 0-1,-1 0 1,1 0-1,0 0 1,-1 0-1,1 0 0,-1-1 1,3 0-1,1 0 4,1-1 0,-1 0 1,0 0-1,0-1 0,0 0 0,0 0 0,0 0 0,0 0 0,-1-1 0,7-6 0,9-16-183,-1-1 0,-2-1 1,-1 0-1,-1-1 0,-1-1 0,-2-1 0,14-51 0,-36 117 321,-7 17 483,2 1 1,3 0-1,-10 100 0,22-152-721,0 0 0,0-1 1,0 1-1,0 0 0,1 0 1,-1-1-1,0 1 0,0 0 0,1 0 1,-1-1-1,0 1 0,1 0 0,-1-1 1,1 1-1,-1 0 0,1-1 0,-1 1 1,1-1-1,-1 1 0,1-1 1,1 2-1,-1-2-240,-1 1 1,1-1-1,0 0 0,0 1 1,0-1-1,0 0 1,0 1-1,0-1 0,0 0 1,0 0-1,0 0 1,0 0-1,1 0 1,-1 0-1,0 0 0,0-1 1,0 1-1,0 0 1,0 0-1,0-1 0,-1 1 1,1-1-1,0 1 1,0-1-1,2 0 0,8-15-10634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16143,'0'0'6817,"0"8"-4804,0-5-1941,0-1 0,0 0-1,0 1 1,0-1 0,0 1 0,1-1 0,-1 0-1,1 1 1,-1-1 0,1 0 0,0 0 0,1 3-1,0-4-40,-1 1 0,1-1-1,-1 0 1,1 0-1,0 0 1,-1 0-1,1 0 1,0-1-1,0 1 1,0 0-1,0-1 1,0 1-1,0-1 1,0 0 0,0 0-1,0 1 1,0-1-1,0-1 1,0 1-1,2 0 1,4-2 7,0 0 0,1 0 1,-1 0-1,0-1 0,-1 0 1,1-1-1,0 0 0,-1 0 1,0 0-1,0-1 1,0 0-1,-1-1 0,1 1 1,-1-1-1,-1 0 0,1-1 1,-1 0-1,0 1 0,-1-2 1,1 1-1,4-11 0,-9 2 86,-9 15-74,-13 16-5,16-8 75,0 1 0,1 0-1,0 0 1,0 0 0,1 1 0,0 0-1,0-1 1,1 1 0,0 1-1,1-1 1,0 0 0,0 1 0,0 11-1,2-20-97,0 0 0,0-1 0,0 1 0,0-1 0,0 1 0,0-1 0,1 1 0,-1-1 0,0 1 0,0-1 0,0 0 0,1 1 0,-1-1 0,0 1 0,0-1 0,1 1 0,-1-1 0,0 0 0,1 1 0,-1-1 0,0 0 0,1 1 0,-1-1 0,1 0 0,-1 1 0,1-1 0,-1 0 0,0 0 0,1 0 0,-1 1 0,1-1 0,-1 0 0,2 0 0,22-2 445,21-15-80,-20 5-354,-16 6-50,1 1 0,-1 1 1,1 0-1,-1 0 0,1 1 1,0 0-1,1 1 1,-1 0-1,16-1 0,-25 3 9,0 1-1,0-1 0,0 1 0,0-1 1,-1 1-1,1-1 0,0 1 0,0 0 1,0 0-1,0-1 0,-1 1 0,1 0 1,0 0-1,-1 0 0,1 0 0,-1 0 1,1-1-1,-1 1 0,1 0 1,-1 0-1,0 1 0,0-1 0,1 0 1,-1 0-1,0 0 0,0 0 0,0 0 1,0 0-1,0 2 0,-1 41 79,1-32 16,-1-10-63,1-1-1,0 0 1,0 1 0,0-1 0,0 1 0,0-1 0,0 1 0,0-1 0,0 1 0,0-1 0,1 0 0,-1 1 0,0-1-1,1 1 1,-1-1 0,1 0 0,0 1 0,-1-1 0,1 0 0,0 0 0,0 0 0,0 0 0,0 0 0,0 1 0,0-2-1,0 1 1,2 2 0,0-3 20,-1-1 0,1 1-1,-1-1 1,0 1 0,1-1-1,-1 0 1,0 0-1,0 0 1,0 0 0,0 0-1,0-1 1,0 1 0,0 0-1,0-1 1,0 0 0,0 1-1,1-4 1,11-8-23,39-35 80,-50 45-126,0 1-1,1-1 1,0 1-1,0-1 1,0 1-1,0 0 1,0 0-1,0 1 1,0-1-1,0 1 1,9-1-1,-11 9-314,-1 0-1,-1 0 1,0 0-1,0 13 0,-3-12-1968,-1-6-2277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12588,'0'0'7783,"-8"8"-5471,2 0-2132,-1 0 1,1 1-1,1 0 1,-1 0-1,1 0 0,1 0 1,0 1-1,0 0 1,-4 20-1,8-29-162,-3 10 66,1 1-1,0 0 1,1 0-1,0 24 1,1-34-37,1-1-1,-1 1 1,0 0 0,0-1 0,1 1 0,-1 0 0,0-1 0,1 1 0,0-1 0,-1 1 0,1-1 0,0 1 0,0-1 0,0 0 0,0 1 0,0-1 0,0 0 0,0 0 0,0 0 0,1 0 0,-1 0 0,0 0 0,1 0 0,-1 0 0,0 0-1,1-1 1,-1 1 0,1 0 0,0-1 0,-1 1 0,1-1 0,-1 0 0,1 0 0,0 1 0,-1-1 0,1 0 0,0 0 0,-1-1 0,1 1 0,-1 0 0,1 0 0,0-1 0,-1 1 0,1-1 0,-1 0 0,3 0 0,1-1 60,1-1 0,-1 1 0,0-1 0,0 0 0,0 0 0,0 0 0,-1-1 0,1 0 0,-1 0 0,0 0 0,0 0 0,6-9 0,37-66-70,-16 24-83,-32 85-365,-4-1 764,0 44-1,5-72-325,0 0-1,0 0 1,0 1 0,0-1 0,0 0-1,0 0 1,0 0 0,1 0 0,-1 0-1,0 0 1,1 0 0,-1 0 0,1 0-1,0 0 1,-1 0 0,1 0 0,0 0-1,-1 0 1,1 0 0,0 0 0,0-1-1,0 1 1,0 0 0,-1 0 0,1-1-1,0 1 1,0-1 0,2 1 0,0 0 41,0 0 0,0-1 1,1 1-1,-1-1 0,0 0 1,1 0-1,-1 0 0,0 0 1,7-2-1,2 0 120,0-2-1,0 0 1,0 0-1,16-9 1,115-83 319,-143 96-513,0-1 0,1 1 0,-1 0 0,1-1-1,-1 1 1,0 0 0,1-1 0,-1 1 0,1 0 0,-1-1 0,1 1 0,-1 0 0,1 0 0,-1 0-1,1-1 1,-1 1 0,1 0 0,-1 0 0,1 0 0,-1 0 0,1 0 0,0 0 0,-1 0 0,1 0-1,-1 0 1,1 0 0,-1 0 0,1 0 0,-1 1 0,1-1 0,-1 0 0,1 0 0,-1 1 0,1-1-1,-1 0 1,1 0 0,-1 1 0,0-1 0,1 0 0,0 1 0,0 24-35,-1 1 126,0-26-80,0 1-1,0-1 0,0 1 1,0-1-1,1 1 0,-1-1 1,0 1-1,0-1 0,0 1 1,1-1-1,-1 1 0,0-1 0,1 1 1,-1-1-1,0 1 0,1-1 1,-1 0-1,1 1 0,-1-1 1,1 1-1,-1-1 0,1 0 1,-1 0-1,1 1 0,-1-1 1,1 0-1,-1 0 0,1 0 1,-1 0-1,1 1 0,-1-1 1,1 0-1,0 0 0,4-1 49,-1 0 0,0 1 0,0-1-1,0-1 1,0 1 0,0-1 0,0 1 0,0-1-1,0 0 1,0-1 0,-1 1 0,5-5 0,-5 5-217,0-1-1,1 1 1,-1 0 0,0 0 0,1 0 0,0 0 0,-1 1 0,1-1 0,0 1 0,0 0 0,-1 0 0,6 0 0,-9 1-67,0 0 1,1 0 0,-1 0 0,0 0 0,0 0-1,1 0 1,-1 0 0,0 0 0,0 0 0,1 1 0,-1-1-1,0 0 1,0 0 0,1 0 0,-1 0 0,0 0-1,0 1 1,0-1 0,1 0 0,-1 0 0,0 0 0,0 1-1,0-1 1,0 0 0,0 0 0,1 1 0,-1-1-1,0 0 1,0 0 0,0 1 0,0-1 0,0 0-1,0 0 1,0 1 0,0-1 0,0 0 0,0 0 0,0 1-1,0-1 1,0 4-3150,4 4-6069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78 15375,'0'0'3870,"-5"11"-363,2-4-3106,-31 76 3861,32-76-3997,-1 1 1,2-1 0,-1 1 0,1 0-1,0-1 1,0 1 0,1 0 0,0-1 0,1 1-1,2 13 1,-2-20-250,-1 1 0,2 0 0,-1-1 0,0 1 0,0 0 0,0-1 0,1 0 0,-1 1 0,1-1 0,-1 0 0,1 0 0,-1 0 0,1 0 0,0 0 0,-1 0 0,1 0 0,0 0 0,0-1 0,0 1 0,0-1 0,0 1 0,-1-1 0,1 0 0,0 0-1,0 0 1,0 0 0,4-1 0,-1 1 44,0 0-1,-1 0 0,1-1 1,0 0-1,0 0 0,0-1 1,-1 1-1,1-1 0,0 0 0,5-3 1,3-6-42,0 0 0,0 0 0,-1-1 0,-1-1 0,0 0-1,0 0 1,-2-1 0,0 0 0,0-1 0,7-18 0,-31 63-297,11-24 316,0 1 0,1 0 0,0 0 0,0 0 0,1 0-1,-1 0 1,0 8 0,3-13-15,-1 0 0,1 0 0,-1 0 0,1 0-1,0 0 1,0 0 0,0 1 0,0-1 0,1 0-1,-1 0 1,0 0 0,1 0 0,-1 0 0,1 0 0,0 0-1,0 0 1,0 0 0,0 0 0,0-1 0,0 1-1,0 0 1,1-1 0,-1 1 0,1 0 0,-1-1-1,1 0 1,2 2 0,0-1 15,0-1-1,1 1 0,-1-1 1,0 0-1,1 0 0,0-1 1,-1 0-1,1 1 0,-1-2 1,1 1-1,-1 0 1,6-2-1,-1 0-33,-1 0 1,0-1-1,-1 0 0,1 0 1,0-1-1,-1 0 0,0-1 1,0 1-1,0-1 0,-1 0 1,9-9-1,-5 4-4,0 0 0,-1-1 0,0 0-1,-1 0 1,0-1 0,7-14 0,-14 24-1,0 0 0,0 0 0,0 0 1,0 0-1,0-1 0,0 1 0,-1 0 0,1 0 0,-1-1 0,1 1 0,-1 0 1,0 0-1,0-1 0,0 1 0,0 0 0,0-1 0,-1 1 0,1 0 0,-1-1 1,0-1-1,0 3-2,0 0 1,0 0-1,0 0 1,0 0-1,-1 0 1,1 0-1,0 0 1,0 1-1,-1-1 1,1 1-1,0-1 1,-1 1-1,1-1 1,0 1 0,-1 0-1,1-1 1,-1 1-1,1 0 1,0 0-1,-1 0 1,1 0-1,-1 0 1,-1 1-1,-3 0-1,1 0-1,0 0 0,-1 1 1,1 0-1,0 0 0,0 0 1,0 0-1,0 1 0,0 0 1,1 0-1,-1 0 0,1 1 0,0-1 1,0 1-1,-6 8 0,9-12 11,1 1-1,-1 0 1,1 0-1,-1 0 0,1 0 1,-1 0-1,1 0 0,0 0 1,0 1-1,-1-1 1,1 0-1,0 0 0,0 0 1,0 0-1,0 0 0,0 0 1,0 0-1,1 0 1,-1 0-1,0 1 0,0-1 1,1 0-1,-1 0 0,1 0 1,-1 0-1,1 0 1,-1-1-1,1 1 0,0 0 1,-1 0-1,1 0 0,0 0 1,0-1-1,-1 1 1,1 0-1,0-1 0,0 1 1,0 0-1,0-1 0,0 1 1,0-1-1,0 0 0,0 1 1,0-1-1,2 1 1,10 3-3,0-1 0,0 0 0,18 2 0,-1 0-14,56 24-104,-78-26 106,0 1-1,-1 0 1,1 0 0,-1 1 0,0 0-1,0 0 1,-1 1 0,9 9 0,-9-15 45,-3-10 42,-2-10 35,9-106-112,-3 54 0,-7 71 0,0 0 0,0 0 0,1 1 0,-1-1 0,0 0 0,1 0 0,-1 0 0,1 1 0,-1-1 0,1 0 0,-1 1 0,1-1 0,-1 0 0,1 1 0,-1-1 0,1 1 0,0-1 0,0 1 0,-1-1 0,1 1 0,0-1 0,0 1 0,-1 0 0,1 0 0,0-1 0,0 1 0,0 0 0,-1 0 0,1 0 0,0 0 0,0 0 0,0 0 0,1 0 0,35 4 0,-26-3 0,12-1 0,1 0 0,-1-2 0,33-7 0,7 0 0,-62 9-1,0-1-1,-1 1 1,1 0-1,0 0 1,0 0-1,0 0 1,0 0 0,0 0-1,0 0 1,0 0-1,-1 0 1,1 0 0,0 1-1,0-1 1,0 0-1,0 1 1,-1-1-1,1 0 1,0 1 0,0-1-1,-1 1 1,1-1-1,0 1 1,-1 0-1,1-1 1,0 1 0,-1 0-1,1-1 1,-1 1-1,1 0 1,-1-1 0,1 1-1,-1 1 1,1 1-9,-1 0 0,0 0 1,0 0-1,0 0 0,0 0 1,0 0-1,-1-1 0,1 1 1,-1 0-1,-2 5 0,-2 6-29,-1 0 1,-1-1-1,-9 16 0,13-25 41,-2 2 24,1 1 0,-1-1-1,1 1 1,1 0-1,-1 0 1,1 0 0,1 0-1,-1 1 1,1-1 0,0 1-1,0 10 1,2-18-26,0 1 0,0-1 0,0 1 0,0 0 0,0-1 0,0 1 0,1-1 0,-1 1 0,0-1 0,0 1 0,1-1 0,-1 1 0,0-1 0,1 1 0,-1-1 0,1 1 0,-1-1 0,0 0 0,1 1 0,-1-1 0,1 0 0,-1 1 0,1-1 0,-1 0 0,1 0 0,-1 1 0,1-1 0,0 0 0,0 0 0,26 2 0,21-12 0,1-4-2345,-38 12 1021,-1-1 0,1 0 1,-1-1-1,0 0 0,0-1 1,12-7-1,-11 4-5995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15439,'0'0'8103,"5"0"-5732,9-6-642,4-1-416,5 0-192,-2-1-384,5 0-545,-1 3-192,-1 1-864,1-1-2307,-1-1-4453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13325,'0'0'11333,"9"-1"-10399,-2 0-775,0-1 1,0 0-1,0 0 0,0-1 0,0 1 0,-1-1 1,1-1-1,-1 1 0,0-1 0,9-7 0,-11 8-87,-1 0 0,1-1-1,0 1 1,-1-1-1,0 0 1,1 0 0,-2 0-1,1 0 1,0-1 0,-1 1-1,0-1 1,0 1 0,0-1-1,-1 0 1,1 0 0,-1 0-1,0 0 1,0-7-1,-1 11-62,0 0-1,1-1 1,-1 1-1,0 0 1,0 0-1,-1-1 1,1 1-1,0 0 1,0 0-1,-1 0 1,1-1-1,0 1 1,-1 0-1,1 0 1,-1 0-1,0 0 1,1 0-1,-1 0 1,0 0-1,0 0 1,-1-1-1,1 1-15,0 1-1,0 0 1,1 0-1,-1 0 1,0-1-1,0 1 1,0 0-1,0 0 1,0 1 0,0-1-1,0 0 1,0 0-1,0 0 1,0 1-1,1-1 1,-1 0-1,0 1 1,0-1-1,0 1 1,0-1 0,0 1-1,-4 3-27,0 0 0,0 0 0,0 0 1,1 0-1,0 1 0,0 0 0,-4 6 0,3-3 47,0-1 0,1 1-1,0 0 1,0 0-1,1 0 1,0 1 0,0-1-1,1 1 1,0 0 0,-1 16-1,3-24-1,0-1-1,0 1 0,1 0 1,-1-1-1,0 1 0,1 0 1,-1-1-1,1 1 0,-1 0 0,1-1 1,-1 1-1,1-1 0,-1 1 1,1-1-1,0 1 0,-1-1 1,1 1-1,-1-1 0,1 0 1,0 1-1,0-1 0,-1 0 0,1 1 1,0-1-1,0 0 0,-1 0 1,1 0-1,0 0 0,0 0 1,-1 0-1,2 0 0,34 0 172,-24 0-94,48-3 147,-35 2-214,1 0 0,45 5 0,-70-47 1896,-10-110-955,33 158-1452,-5 1-129,0 0 0,0-1 0,25 3 0,-31-6-1774,1-2 1,0 1-1,16-3 1,-2-3-5556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6342,'0'0'13725,"-4"10"-11333,-1 0-1923,2 0 1,-1-1 0,1 1 0,1 0-1,0 0 1,0 1 0,1 12 0,-1 66 2189,-1-45-2183,3-1 0,1 1 0,2 0 0,13 61 0,-16-105-466,0 1 0,0 0 0,0 0 0,0 0 0,0 0 0,0-1 0,0 1 0,0 0 0,0 0 0,1 0 0,-1-1 0,0 1 0,1 0 0,-1 0 0,0-1 0,1 1 0,-1 0 0,1-1 0,-1 1 0,1-1 0,-1 1 0,1 0 0,0-1 0,-1 1 0,1-1 0,0 1 0,-1-1 0,1 0 0,0 1 0,0-1 0,-1 0-1,1 1 1,0-1 0,0 0 0,0 0 0,-1 0 0,3 0 0,-2-1 7,0 0 0,0 0 0,0 0 0,-1 0 0,1 0 0,0 0 1,0-1-1,0 1 0,-1 0 0,1-1 0,-1 1 0,1 0 0,-1-1 0,0 1 0,1 0 0,-1-1 0,0 1 0,0-1 0,0 1 0,0-3 0,-2-9-162,0 1-1,-1-1 1,0 1-1,-1 0 1,-1 0-1,0 1 1,0-1 0,-1 1-1,-13-18 1,-17-39-755,38 66 1005,1 2 0,-1-1 0,0 0 0,1 0 0,-1 1 1,1 0-1,-1-1 0,1 1 0,-1 0 0,1 0 0,0 0 0,-1 0 0,4 2 1,10-2-1642,-16-8-10300,0 1 2713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1281,'0'0'28288,"5"-9"-27231,4-6-862,0 1 0,1 0-1,0 1 1,2 0-1,-1 1 1,1 0 0,1 0-1,0 2 1,1-1-1,21-11 1,-35 22-195,1-1 0,0 1 0,-1 0 0,1 0 0,0-1 0,0 1 0,-1 0 0,1 0 0,0 0 0,0 0 0,-1 0 0,1 0 0,0 0 0,0 0 0,0 0 0,-1 0 0,1 0 0,0 0 0,0 0 0,-1 1 0,1-1 0,0 0 0,0 1 0,-1-1 0,1 0 0,0 1 0,-1-1 0,1 1 0,-1-1 0,1 1 0,-1-1 0,1 1 0,-1 0 0,1-1 0,-1 1 0,1 0 0,-1-1 0,0 1 0,1 0 0,-1 0 0,0-1 0,1 1 0,-1 0 0,0 0 0,0-1 0,0 1 0,0 0 0,0 1 0,0 49 0,-1-36 0,0 3 0,-1-1 0,0 0 0,-9 29 0,-3 22 0,16-65 0,5-7 0,3-8 0,-3-3 0,-1 0 0,0-1 0,-1 0 0,6-29 0,-10 36 0,1 0 0,-1-1 0,-1 1 0,0-1 0,0 0 0,-1 1 0,0 0 0,0-1 0,-6-16 0,29 28-2171,-6 1 225,-1-1 0,1-1 0,-1 0 0,1-1-1,28-4 1,-14-11-4801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12940,'0'0'8680,"-9"10"-7238,2-1-1068,-1 0-1,1 0 1,1 1 0,0 0-1,0 0 1,1 0 0,0 1-1,1 0 1,0 0 0,-4 21-1,2 17 582,1 1-1,3-1 0,7 96 0,2-94-819,-6-47-117,-1-1 0,1 0 0,0 1 0,1-1 0,-1 0 0,0 0 0,1 1 0,0-1 0,-1-1 0,1 1 0,0 0 0,3 3 0,-5-6-3,1 0 1,-1 0-1,0 0 1,0 1-1,0-1 1,1 0-1,-1 0 1,0 0-1,1 0 1,-1 0-1,0 1 1,0-1-1,1 0 1,-1 0-1,0 0 1,1 0-1,-1 0 1,0 0-1,0 0 1,1 0-1,-1 0 1,0 0-1,1 0 1,-1 0-1,0 0 1,1 0-1,-1 0 1,0-1-1,0 1 1,1 0 0,-1 0-1,0 0 1,0 0-1,1-1 1,-1 1-1,0 0 1,0 0-1,1 0 1,-1-1-1,0 1 1,0 0-1,7-18 246,-4-18-127,-2 13-98,-1 0-32,0 0 0,-4-22 0,4 40-10,-1 1 0,0-1 0,0 0 0,0 1 0,0 0 0,-1-1 0,0 1 0,0 0 0,0 0 0,0 0 0,-1 0 0,1 0 0,-1 1 0,0-1 1,0 1-1,-5-4 0,8 7 3,0-1 1,-1 1-1,1 0 1,0-1 0,0 1-1,-1 0 1,1-1-1,-1 1 1,1 0 0,0 0-1,-1 0 1,1-1-1,-1 1 1,1 0 0,0 0-1,-1 0 1,1 0-1,-1 0 1,1 0 0,-1-1-1,1 1 1,0 0-1,-1 0 1,1 1 0,-1-1-1,1 0 1,-1 0-1,1 0 1,-1 0 0,1 0-1,0 0 1,-1 1-1,1-1 1,-1 0 0,1 0-1,0 0 1,-1 1-1,1-1 1,0 0 0,-1 1-1,1-1 1,0 0-1,-1 1 1,1-1 0,0 0-1,0 1 1,0-1-1,-1 1 1,1-1 0,0 0-1,0 1 1,0-1-1,0 1 1,0-1-1,0 1 1,0-1 0,0 0-1,0 1 1,0-1-1,0 1 1,0-1 0,0 1-1,0-1 1,0 1-1,0-1 1,0 0 0,0 1-1,1-1 1,-1 1-1,10 34-149,-6-31 160,-1 0 0,1-1-1,0 1 1,1-1 0,-1 0 0,0 0-1,1 0 1,0-1 0,0 1-1,0-1 1,0 0 0,0-1-1,0 1 1,0-1 0,0 0 0,1 0-1,-1-1 1,0 1 0,1-1-1,-1 0 1,9-2 0,-1 1 12,-1-1-1,0 0 1,0-1 0,0 0-1,0-1 1,-1 0 0,1-1 0,15-9-1,-23 12-19,4-3 9,1 0 0,-1-1 0,-1 1 1,1-2-1,-1 1 0,8-9 0,-14 13-62,-17 36-246,12-25 348,0 0-1,0 1 1,0-1 0,1 1-1,1-1 1,0 1 0,0 0-1,-1 13 1,4-22-43,0-1 0,-1 1 0,1 0 0,0-1-1,-1 1 1,1 0 0,0-1 0,0 1 0,0-1 0,-1 1 0,1-1 0,0 0 0,0 1 0,0-1 0,0 0 0,0 0 0,0 0 0,0 1 0,0-1 0,0 0-1,0 0 1,0 0 0,0 0 0,-1-1 0,1 1 0,0 0 0,0 0 0,2-1 0,32-6 62,41-27-68,-63 26 0,1 1 0,0 0 0,1 1 0,0 1 0,27-7 0,-41 12 0,0 0 0,0 1 0,0-1 0,-1 1 0,1-1 0,0 0 0,0 1 0,-1-1 0,1 1 0,-1 0 0,1-1 0,0 1 0,-1-1 0,1 1 0,-1 0 0,1-1 0,-1 1 0,1 0 0,-1 0 0,0 0 0,1-1 0,-1 1 0,0 0 0,0 0 0,0 0 0,0-1 0,1 1 0,-1 0 0,0 0 0,0 0 0,0 0 0,-1 0 0,1 1 0,0 40 0,-1-32 0,1-9-96,0 0 1,0 0-1,0 1 1,0-1-1,0 0 0,0 1 1,0-1-1,0 0 1,0 0-1,1 1 0,-1-1 1,0 0-1,1 0 0,-1 1 1,1-1-1,0 0 1,-1 0-1,1 0 0,0 0 1,-1 0-1,1 0 1,0 0-1,0 0 0,2 1 1,-1-2-295,0 1 0,0-1 0,0 0 1,0 0-1,0 0 0,0-1 0,0 1 0,0 0 1,0-1-1,0 1 0,0-1 0,0 0 1,-1 0-1,1 0 0,0 0 0,3-2 0,19-13-10228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15855,'0'0'4965,"-9"6"-3855,1 1-822,0 1-1,0 0 1,0 0 0,1 1-1,1-1 1,-1 2 0,1-1-1,1 1 1,0 0 0,0 0-1,1 0 1,0 0-1,1 1 1,0 0 0,1 0-1,-2 14 1,4-24-285,0 7 152,-1 1 1,1 0 0,0 0-1,1 0 1,0 0-1,3 11 1,-3-17-97,0-1 0,0 0 0,0 1 0,1-1 0,-1 0 0,0 0 0,1 0 0,0 0 0,0 0 0,-1 0 0,1-1 0,0 1 0,0 0 0,0-1 0,1 0 0,-1 1 0,0-1 0,1 0 0,-1 0 0,0 0 0,1-1 0,-1 1 0,1 0 0,-1-1 0,6 0 1,2 1 43,0-1 0,-1-1 1,1 0-1,0-1 1,-1 1-1,1-2 1,-1 1-1,0-2 0,0 1 1,0-1-1,0 0 1,0-1-1,-1 0 1,0 0-1,0-1 1,-1 0-1,14-14 0,7-8-364,-2-1 0,44-63 0,-66 91-1074,-5 14 618,-9 35 472,-3 21 417,12-58-73,1 0 0,0 0-1,0 0 1,1 0-1,1-1 1,-1 1 0,2 0-1,6 18 1,-8-26-25,1 0 0,0 0 0,-1 0 0,1 0-1,1 0 1,-1 0 0,0-1 0,0 1 0,1-1 0,0 0-1,-1 0 1,1 0 0,0 0 0,0 0 0,0-1 0,0 1 0,1-1-1,-1 0 1,0 0 0,0 0 0,1 0 0,-1 0 0,1-1-1,-1 1 1,1-1 0,-1 0 0,0 0 0,1-1 0,-1 1 0,1-1-1,5-1 1,1-1-12,1-1-1,-1 1 1,0-2-1,0 1 1,-1-2-1,1 1 1,-1-1-1,0 0 1,-1-1-1,0 0 1,13-14-1,-3 1 34,0-1-1,-2-1 1,21-34-1,-32 46-104,0 0-1,0 0 1,-1 0 0,0-1 0,-1 1-1,0-1 1,-1 0 0,0 0 0,-1 0-1,0 0 1,-1 0 0,-1-22 0,0 31-86,1 0 0,-1 0 0,1 0 0,-1 0 0,0 1 0,0-1 0,0 0 0,0 0 0,0 0 0,0 1 0,0-1 0,0 0 0,-1 1 0,1-1 0,-1 1 0,1 0 0,-1-1 0,0 1 0,0 0 0,1 0 0,-1 0 0,0 0 0,0 0 0,0 1 0,0-1 0,-3 0 0,0 0-650,0 0 1,0 1 0,0-1 0,1 1 0,-1 0 0,0 0-1,0 1 1,0 0 0,0 0 0,-5 1 0,-10 8-6590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23 11371,'0'0'16981,"-10"-5"-16068,4 2-802,3 1-82,0 0 0,0 0 0,0 1 0,0-1 0,-1 1 0,1 0 0,0 0 0,-1 0 0,1 1 0,-1-1 1,1 1-1,-1 0 0,1 0 0,-1 0 0,1 0 0,-1 0 0,1 1 0,-1 0 0,1-1 0,-4 3 0,-70 38 75,70-37-122,1 0-1,0 1 1,0-1-1,1 2 1,-1-1-1,1 0 1,0 1 0,1 0-1,-7 10 1,11-16-7,-1 1 0,1 0 1,0 0-1,0 0 0,0 0 1,0 0-1,-1-1 0,1 1 1,0 0-1,0 0 0,1 0 1,-1 0-1,0 0 0,0 0 0,0-1 1,0 1-1,1 0 0,-1 0 1,0 0-1,1-1 0,-1 1 1,1 0-1,-1 0 0,1-1 1,-1 1-1,1 0 0,0-1 1,-1 1-1,1 0 0,0-1 1,-1 1-1,1-1 0,0 0 1,0 1-1,-1-1 0,1 1 1,0-1-1,0 0 0,0 0 1,0 1-1,0-1 0,-1 0 1,3 0-1,53 9-238,-32-5 37,-10-1 169,1 1 0,-1 1 0,0 0 0,0 1 0,23 14 0,-34-18 100,1 1 0,0-1 0,0 1 1,-1 0-1,0 0 0,1 0 0,-1 1 0,0-1 1,-1 1-1,1 0 0,-1 0 0,1 0 0,-1 0 0,0 0 1,-1 0-1,1 0 0,-1 1 0,0-1 0,0 1 1,0-1-1,0 1 0,-1 8 0,0-10 59,-1 0 0,0-1-1,0 1 1,0 0 0,0 0 0,-1-1-1,1 1 1,-1 0 0,1-1 0,-1 0-1,0 1 1,0-1 0,0 0 0,0 0-1,-1 0 1,1 0 0,0 0 0,-1-1 0,1 1-1,-1-1 1,0 0 0,0 1 0,1-1-1,-1 0 1,0-1 0,-4 2 0,-4 1-103,0-1 0,0 0 1,-1 0-1,1-1 1,-20-1-1,30 0-155,-1 0-1,1 0 1,0-1 0,-1 1-1,1 0 1,0-1 0,-1 1-1,1-1 1,0 1-1,0-1 1,0 1 0,-1-1-1,1 0 1,0 0 0,0 0-1,0 1 1,0-1 0,0 0-1,-1-2 1,-7-24-8056,8 5-2630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131 285 10890,'0'0'10602,"-10"5"-9219,0 0-1127,0 2 0,0-1 0,1 1 0,0 1 0,0-1 0,-11 14 0,15-16-86,1 0-1,0 1 1,0 0-1,0 0 1,1 0-1,0 0 1,0 0-1,0 1 1,1-1-1,0 1 1,0 0-1,1-1 1,0 1-1,-1 9 1,2-14-135,0-1 0,0 0 0,0 0 0,0 0-1,0 0 1,0 1 0,0-1 0,1 0 0,-1 0 0,0 0 0,1 0 0,-1 0 0,1 0 0,-1 0 0,1 0 0,0 0 0,-1 0 0,1 0 0,0 0 0,0 0 0,-1 0 0,1-1 0,0 1 0,0 0-1,0 0 1,0-1 0,0 1 0,2 0 0,0 0 36,-1-1 1,1 1-1,0-1 0,0 0 0,0 0 0,0 0 0,0 0 1,0-1-1,0 1 0,0-1 0,3 0 0,4-3 75,1 1 0,-1-1 0,0-1 1,-1 0-1,14-9 0,-3-2-94,0-1 0,-2-1 0,0 0 0,-1-2 0,-1 0 0,18-28 0,-25 33-252,0-1 1,-1 0-1,0-1 0,-2 0 0,0 0 0,0-1 1,-2 1-1,0-1 0,2-29 0,-6 43 131,0 1-1,0-1 1,0 0 0,0 0-1,0 1 1,-1-1 0,0 0-1,0 1 1,0-1-1,0 1 1,-1-1 0,1 1-1,-1-1 1,0 1 0,0 0-1,0 0 1,0 0 0,0 0-1,-1 0 1,1 1-1,-1-1 1,-5-3 0,4 4 49,1 0 1,-1 1 0,1 0 0,-1 0-1,0 0 1,0 0 0,1 0-1,-1 1 1,0-1 0,0 1-1,0 0 1,0 1 0,1-1 0,-1 1-1,0-1 1,0 1 0,0 0-1,1 0 1,-1 1 0,1-1-1,-1 1 1,-5 3 0,-1 2 65,0 0 0,0 0 0,1 1 0,0 0 0,-13 14 1,20-19-6,-1 0 1,0 0-1,1 0 1,0 0-1,-1 0 1,1 1-1,0-1 1,1 0-1,-1 1 1,1 0-1,-1-1 1,1 1 0,0 0-1,1 0 1,-1-1-1,1 1 1,-1 0-1,1 0 1,0 0-1,1 0 1,0 7-1,2-8-31,0 0 0,0 0-1,0 0 1,0 0 0,1-1-1,-1 1 1,1-1 0,0 0-1,0 0 1,0 0 0,-1-1-1,2 1 1,-1-1 0,0 0-1,0 0 1,6 0 0,11 5 1,-10-3-31,-1 1 0,1 0 0,-1 1 0,0 0 0,-1 1 0,1 0 0,-1 0 0,-1 1 0,1 0 0,-1 1 0,0-1 0,10 14-1,-12-12-316,-1 0-1,0 0 1,-1 0-1,0 0 1,0 1-1,-1-1 1,0 1-1,3 17 0,-5-22-567,1 5-1729,1-5-2443,3-4-3064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 6983,'0'0'14557,"-11"-2"-11690,11 2-2847,-7-2 161,0 1 0,0 0 0,1 0 0,-1 1 0,0 0 0,0 0 0,0 0 0,0 1 0,1 0-1,-1 0 1,0 1 0,1 0 0,-1 0 0,1 1 0,-11 5 0,5 0 138,1 1 1,0 0-1,1 0 1,-16 19-1,22-24-242,1 0 0,-1 1-1,2-1 1,-1 1 0,0 0 0,1 0 0,0 0-1,0 0 1,0 0 0,1 0 0,-1 1 0,1-1-1,1 0 1,-1 12 0,1-16-65,0 0 0,1 0 0,-1 0 0,1 0 0,-1 0 0,1 0 0,-1 0 0,1-1 0,-1 1 0,1 0 0,0 0 0,-1 0 0,1 0 0,0-1-1,0 1 1,0 0 0,0-1 0,0 1 0,0-1 0,0 1 0,0-1 0,0 1 0,0-1 0,0 0 0,0 1 0,0-1 0,0 0 0,0 0 0,0 0 0,0 0 0,0 0 0,0 0 0,0 0 0,0 0 0,0 0 0,1-1 0,-1 1-1,0 0 1,0-1 0,0 1 0,1-1 0,4-1 9,0 1-1,-1-1 1,1 0-1,0-1 1,-1 1 0,6-5-1,6-7-42,-1-1 0,-1-1 0,0-1 0,-2 0 0,17-26 0,0 1-887,-42 80-79,8-24 635,0-1 0,0 0 0,1 1 0,-1 16 0,4-25-155,-1 0 0,1 1 0,0-1 0,1 0 0,-1 0 1,1 0-1,0 0 0,2 7 0,-2-11 212,0 0 0,0 0 0,0 0 0,0 0 0,0 0 0,0 0 0,0 0 0,0 0 0,0-1 1,0 1-1,1 0 0,-1-1 0,0 1 0,1-1 0,-1 1 0,0-1 0,1 1 0,-1-1 0,1 0 0,-1 0 0,0 0 0,4 0 0,17 0-3910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4676,'0'0'14830,"-10"3"-12256,4-2-2413,1 1-1,-1 1 1,1-1 0,0 1 0,0 0 0,0 0 0,0 0 0,0 1 0,1 0 0,-1 0 0,1 0 0,0 0 0,0 1 0,1-1 0,-1 1 0,1 0 0,0 0 0,1 0 0,-5 10 0,-3 9 384,1 0 0,1 0 0,2 1 0,0 0 0,1 0 0,2 0 0,0 1 0,2-1 0,3 46 0,-2-71-543,1 1-1,-1-1 1,0 1-1,1 0 1,-1-1-1,0 1 1,1-1-1,-1 1 1,0-1 0,1 0-1,-1 1 1,1-1-1,-1 1 1,1-1-1,-1 0 1,1 1-1,-1-1 1,1 0-1,-1 0 1,1 1-1,0-1 1,-1 0 0,1 0-1,-1 0 1,1 0-1,0 0 1,-1 0-1,1 0 1,-1 0-1,1 0 1,0 0-1,-1 0 1,1 0-1,-1 0 1,1 0 0,0-1-1,-1 1 1,1 0-1,0-1 1,25-9-32,26-35-73,-45 37 81,1 1-1,0-1 0,0 1 1,0 1-1,1 0 0,0 0 1,1 0-1,-1 1 0,1 1 0,18-7 1,-27 11 18,0 0-1,0 0 1,0 0 0,0 0 0,0 0-1,0 1 1,-1-1 0,1 0 0,0 0-1,0 1 1,0-1 0,-1 0 0,1 1-1,0-1 1,0 1 0,-1-1 0,1 1 0,0 0-1,-1-1 1,1 1 0,-1-1 0,1 1-1,-1 0 1,1 0 0,-1-1 0,1 1-1,-1 0 1,0 0 0,1 0 0,-1-1-1,0 1 1,0 0 0,1 0 0,-1 0 0,0 0-1,0 0 1,0-1 0,0 1 0,0 0-1,0 0 1,-1 0 0,1 0 0,0 0-1,0-1 1,-1 3 0,-11 42-175,-22 10 529,26-43-209,1-1-1,-1 1 0,2 1 1,-8 18-1,14-31-129,0 1 0,0-1 0,0 0 1,0 1-1,0-1 0,0 0 0,0 1 1,0-1-1,0 0 0,0 1 0,0-1 0,1 0 1,-1 1-1,0-1 0,0 0 0,0 0 1,0 1-1,0-1 0,1 0 0,-1 0 1,0 1-1,0-1 0,1 0 0,-1 0 0,0 1 1,0-1-1,1 0 0,-1 0 0,0 0 1,1 0-1,-1 0 0,0 1 0,0-1 0,1 0 1,-1 0-1,0 0 0,1 0 0,-1 0 1,1 0-1,22 1 243,23-6 100,-22 1-517,1-2 1,-1 0-1,0-1 1,0-2 0,-1 0-1,42-25 1,-63 33-143,-1 0 0,1 0 0,-1-1 0,0 1 0,1-1 0,-1 1 0,0-1 1,0 0-1,0 1 0,0-1 0,0 0 0,0 0 0,1-3 0,-4-16-8815,-9 4-3906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17168,'0'0'3524,"56"-3"351,-14-3-1056,5-1-1121,4 1-609,3 1-577,-7-3-480,-3 4-1089,-7-1-3139,-4-4-7207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13805,'0'0'14932,"10"2"-13966,1 0-899,0-1 1,1-1 0,-1 1-1,0-2 1,1 0-1,-1 0 1,0-1 0,0 0-1,0-1 1,0 0 0,0-1-1,0 0 1,-1-1-1,15-8 1,-16 7-56,1 0-1,-1 0 1,-1-1-1,1-1 1,9-10-1,-16 16-24,0 0 0,0 0 0,-1 0 0,1-1 0,0 1-1,-1-1 1,0 1 0,1-1 0,-1 1 0,0-1 0,-1 0 0,1 0 0,0 1-1,-1-1 1,1 0 0,-1 0 0,0 0 0,0 0 0,0 1 0,0-1-1,-1 0 1,1 0 0,-1 0 0,0 0 0,-1-4 0,1 6-1,0 0 1,0 0 0,0-1-1,0 1 1,-1 1 0,1-1-1,0 0 1,-1 0 0,1 0-1,0 1 1,-1-1 0,1 0-1,-1 1 1,1-1-1,-1 1 1,1 0 0,-1 0-1,1-1 1,-1 1 0,1 0-1,-1 0 1,1 0 0,-4 1-1,-38 9-151,26-2 173,0 2-1,1 0 1,0 0 0,1 2 0,0 0-1,1 0 1,0 2 0,-22 26-1,35-38 6,0-1 0,0 1 0,-1 0 0,1-1 0,0 1 0,1 0 0,-1 0 0,0 0-1,0 0 1,1 0 0,-1 0 0,1 0 0,0 0 0,-1 0 0,1 0 0,0 0 0,0 3-1,1-4-2,-1 0-1,1 0 0,-1 0 0,1 0 0,0 0 0,0 0 0,-1 0 0,1 0 1,0 0-1,0-1 0,0 1 0,0 0 0,0 0 0,0-1 0,0 1 0,0-1 1,0 1-1,0-1 0,0 1 0,0-1 0,2 1 0,8 1 27,0-1 0,0 0 0,0 0 1,-1-1-1,13-1 0,-12 0-34,123-16 46,-102 11-43,1 1 1,-1 2-1,63 1 0,-94 2 12,0 0-1,0 1 1,1-1 0,-1 1-1,0 0 1,0-1 0,0 1-1,0 0 1,0-1 0,0 1-1,0 0 1,-1 0 0,1 0-1,0 0 1,0 0 0,-1 0-1,1 0 1,0 0-1,-1 0 1,1 0 0,-1 1-1,1-1 1,-1 0 0,0 0-1,0 0 1,1 1 0,-1-1-1,0 0 1,0 0 0,0 1-1,0-1 1,0 0 0,-1 0-1,1 0 1,0 1 0,-1-1-1,1 0 1,-1 2 0,-15 47 1053,15-47-876,4-9-96,-1 3-92,6-16-6,-1 0 0,-1-1 0,-1 1 0,-1-1 0,0 0 0,-1-1 0,-2 1 0,0 0 0,-2-28 0,1 48 0,0 0 0,-1 0 0,1 0 0,0 0 0,0 1 0,0-1 0,0 0 0,0 0 0,-1 0 0,1 0 0,0 0 0,0 0 0,0 0 0,0 0 0,-1 0 0,1 0 0,0 0 0,0 0 0,0 0 0,0 0 0,0 0 0,-1 0 0,1 0 0,0 0 0,0 0 0,0-1 0,0 1 0,0 0 0,-1 0 0,1 0 0,0 0 0,0 0 0,0 0 0,0 0 0,0 0 0,0-1 0,-1 1 0,1 0 0,0 0 0,0 1 0,-1 0 0,1 0 0,0 0 0,-1 0 0,1 0 0,0 1 0,0-1 0,0 0 0,0 0 0,0 0 0,0 0 0,0 0 0,0 0 0,1 1 0,-1-1 0,0 0 0,2 2 0,-1-2 0,1 1 0,0-1 0,-1 0 0,1 0 0,0 1 0,0-1 0,0 0 0,0-1 0,0 1 0,0 0 0,0-1 0,0 1 0,0-1 0,1 1 0,2-1 0,41 1 0,-35-1 0,19-1 1,59-11 1,-42 4-42,-46 8 25,-1 0 0,1 0 0,-1 0 1,1-1-1,-1 1 0,1 0 0,-1 0 1,1 0-1,0 0 0,-1 0 0,1 0 1,-1 0-1,1 0 0,-1 0 0,1 0 1,0 1-1,-1-1 0,1 0 0,-1 0 1,1 0-1,-1 1 0,1-1 0,-1 0 1,1 1-1,-1-1 0,0 0 0,1 1 1,-1-1-1,1 1 0,-1-1 0,1 1 1,-7 18-153,-28 24 218,29-36-56,-3 1 84,2 0 0,-1 1-1,2 0 1,-1 0 0,1 1 0,0 0-1,-5 15 1,11-25-79,-1 1 0,0 0 0,0-1 0,0 1 0,1-1 0,-1 1 0,0-1 0,1 1 0,-1-1 0,1 1 0,-1-1 0,1 1 0,-1-1 0,1 1 0,-1-1 0,1 1 0,-1-1 0,1 0 0,-1 1 0,1-1 0,0 0 0,-1 0 0,1 0 0,-1 1 0,1-1 0,0 0 0,-1 0 0,1 0 0,0 0 0,-1 0 0,1 0 0,0 0 0,-1 0 0,1 0 0,0 0 0,-1-1 0,1 1 0,-1 0 0,1 0 0,0-1 0,34-5 0,-6-4 0,-1 0 0,-1-2 0,0-1 0,-1-1 0,0-1 0,33-26 0,-64 46-217,1 1 0,0-1 0,1 1 0,-1 0 0,1 0 0,0 0 0,-2 7 0,-1 3-925,1 0 1,0 1 0,1-1-1,1 1 1,-2 30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13933,'0'0'13037,"42"-54"-12141,-10 46-159,3 3-609,5 5-320,-2 0-1826,3-1-2786,3 0-7624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90 7335,'0'0'5605,"-11"-1"-2172,4 1-3256,-1 0 1,0 0 0,1 0-1,-1 1 1,1 0 0,-1 1-1,1 0 1,0 0 0,0 0-1,0 1 1,0 0 0,0 1-1,0-1 1,1 1 0,0 0-1,-1 1 1,-9 10 0,9-8-105,1 0 0,0 1 0,1 0 0,-1 0 0,2 1 1,-1-1-1,1 1 0,0 0 0,1 0 0,0 0 0,1 1 1,0-1-1,0 1 0,1-1 0,0 1 0,1 16 0,0-25-27,0 0-1,0 0 1,0 0 0,0-1-1,0 1 1,0 0-1,0 0 1,0 0-1,0-1 1,0 1 0,1 0-1,-1 0 1,0-1-1,1 1 1,-1 0-1,0-1 1,1 1 0,-1 0-1,1-1 1,-1 1-1,1 0 1,-1-1-1,1 1 1,-1-1 0,1 1-1,0-1 1,-1 0-1,1 1 1,0-1-1,1 1 1,0-1 8,0 1 1,0-1-1,0 0 0,0-1 1,0 1-1,0 0 0,0 0 1,0-1-1,0 0 0,0 1 1,4-3-1,2 0 6,0-2 0,0 1 0,-1-1 0,12-10 0,-7 4-63,0 0 0,-1 0 0,-1-1 0,0-1 0,-1 0 0,0 0 1,-1-1-1,0 0 0,-1-1 0,-1 1 0,0-1 0,-1 0 0,-1-1 0,0 1 0,-1-1 0,-1 0 0,1-17 0,-3 32 6,0 0 0,0 1 0,0-1 0,0 0 0,0 1 0,0-1 0,0 0 0,0 1 0,0-1 0,0 0 0,0 0 0,0 1 0,0-1 0,-1 0 0,1 1 0,0-1 0,0 0-1,-1 1 1,1-1 0,0 1 0,-1-1 0,1 0 0,-1 1 0,1-1 0,-1 1 0,1-1 0,-1 1 0,1 0 0,-1-1 0,0 1 0,1-1 0,-1 1 0,1 0 0,-1 0 0,0-1 0,1 1 0,-1 0 0,0 0 0,0 0 0,1 0 0,-1 0 0,0-1 0,1 1 0,-1 1 0,0-1 0,-1 0 0,0 1 6,1-1 0,-1 1 0,1 0 0,-1 0-1,0-1 1,1 1 0,-1 1 0,1-1 0,0 0 0,-1 0 0,1 0 0,0 1 0,0-1 0,0 1 0,0-1 0,0 1 0,0-1 0,-1 3 0,-6 22 52,0 1 0,2 0 1,1 0-1,2 0 0,0 1 1,2-1-1,2 33 1,-1-58-43,0 0 0,0 0 0,0 0 0,0-1 0,1 1 0,-1 0 0,0 0 1,1 0-1,-1 0 0,1-1 0,0 1 0,0 0 0,0-1 0,0 1 0,0 0 1,0-1-1,0 1 0,0-1 0,0 0 0,1 1 0,-1-1 0,1 0 0,-1 0 1,1 0-1,-1 0 0,1 0 0,0 0 0,-1 0 0,1 0 0,0-1 0,0 1 0,0-1 1,-1 1-1,1-1 0,0 0 0,0 0 0,0 0 0,2 0 0,1 0 12,0-1-1,-1 0 0,1 0 1,-1 0-1,1-1 1,-1 1-1,1-1 0,-1 0 1,0 0-1,0-1 0,0 1 1,0-1-1,-1 0 0,7-6 1,0-2-37,-1-2 1,0 0 0,-1 0-1,0 0 1,-1-1 0,0 0-1,-1 0 1,-1-1 0,6-27-1,-11 65-270,-1-9 546,0 1 0,2-1-1,0 0 1,0 1 0,5 20 0,-5-33-173,0 0 1,-1 0-1,1 0 1,0 0-1,0 0 1,1 0-1,-1 0 1,0 0-1,1 0 1,-1 0-1,1-1 1,-1 1-1,1 0 1,0-1-1,0 0 1,0 1-1,2 0 1,-2-1 9,1 0 0,0-1 1,0 1-1,-1-1 0,1 0 0,0 1 1,0-1-1,0-1 0,0 1 1,0 0-1,-1-1 0,1 1 1,0-1-1,0 0 0,0 0 1,-1 0-1,4-2 0,1-1-65,0 0-1,0-1 1,0 1 0,-1-2-1,0 1 1,0-1 0,0 0-1,-1 0 1,0 0-1,0-1 1,-1 0 0,7-12-1,-6 9-157,0 0-1,0-1 1,-1 1-1,-1-1 1,0 0-1,0 0 1,-1 0-1,1-19 1,-3 30 107,0 0 1,0 1-1,-1-1 1,1 0-1,0 0 1,0 0-1,0 0 1,0 0-1,-1 1 1,1-1-1,0 0 1,0 0-1,0 0 0,-1 0 1,1 0-1,0 0 1,0 0-1,-1 0 1,1 0-1,0 0 1,0 0-1,0 0 1,-1 0-1,1 0 1,0 0-1,0 0 0,-1 0 1,1 0-1,0 0 1,0 0-1,0 0 1,-1 0-1,1 0 1,0 0-1,0-1 1,0 1-1,-1 0 1,1 0-1,0 0 0,0 0 1,0 0-1,0-1 1,-1 1-1,1 0 1,0 0-1,0 0 1,0-1-1,0 1 1,0 0-1,0 0 1,0 0-1,0-1 0,0 1 1,0 0-1,-1 0 1,1-1-1,0 1 1,-11 18-84,7-4 264,1 1 0,0-1 0,1 1 0,1 0 0,0-1 0,1 1 0,0 0 0,5 22 0,-5-34-143,1 0-1,1 0 1,-1-1 0,0 1-1,1 0 1,-1-1 0,1 0-1,0 1 1,0-1 0,0 0-1,0 0 1,0 0 0,0 0-1,1 0 1,-1 0 0,1-1 0,-1 1-1,1-1 1,0 0 0,-1 0-1,1 0 1,0 0 0,0 0-1,0-1 1,0 1 0,0-1-1,0 1 1,-1-1 0,1 0-1,4-1 1,0 1-30,0 0-1,0 0 1,0-1-1,0 0 1,0 0-1,0-1 1,0 0-1,-1 0 1,1-1-1,-1 0 1,0 0 0,7-4-1,-9 4-281,0-1 0,0 0 1,0 1-1,0-2 0,-1 1 0,1 0 0,-1-1 0,3-5 0,4-27-5803,-8 0-3961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17713,'0'0'10314,"11"49"-15567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83 188 2146,'0'0'7853,"6"-8"-3476,-2 3-3765,28-47 5608,-30 49-5808,-1 1 0,0-1 0,0 0 0,0 1 1,0-1-1,0 0 0,0 0 0,-1 0 1,1 1-1,-1-1 0,0 0 0,0 0 0,0 0 1,0 0-1,0 0 0,-1 0 0,1 0 0,-1 1 1,-2-6-1,3 7-358,-1 0 0,0 0 1,0 1-1,1-1 0,-1 0 0,0 0 0,0 1 1,0-1-1,0 0 0,0 1 0,0-1 0,0 1 1,0-1-1,-1 1 0,1 0 0,0-1 1,0 1-1,0 0 0,0 0 0,0 0 0,-1 0 1,1 0-1,0 0 0,0 0 0,0 0 0,0 0 1,-1 1-1,1-1 0,0 0 0,0 1 1,0-1-1,0 1 0,0-1 0,-2 2 0,0 0-84,-1 0-1,0 1 1,1-1-1,-1 1 1,1-1-1,0 1 1,0 0-1,-3 4 1,-1 4-54,1-1 0,1 1 0,0 0-1,0 0 1,1 0 0,0 1 0,1-1 0,0 1 0,1 0 0,0 0 0,1 18 0,1-29 78,0-1-1,0 1 1,1-1 0,-1 1 0,0-1 0,1 1 0,-1-1 0,0 1-1,1-1 1,-1 1 0,0-1 0,1 0 0,-1 1 0,1-1 0,-1 0-1,1 1 1,-1-1 0,1 0 0,-1 1 0,1-1 0,-1 0 0,1 0-1,0 0 1,-1 0 0,1 0 0,-1 1 0,1-1 0,0 0 0,-1 0-1,1 0 1,-1-1 0,1 1 0,-1 0 0,1 0 0,0 0 0,-1 0-1,1 0 1,-1-1 0,1 1 0,-1 0 0,1-1 0,-1 1 0,1-1-1,26-11-10,-11-7-63,-14 16-21,1 0 0,-1 0 0,1 0 0,-1 0 0,1 1 0,0-1 0,0 1 0,0 0 0,0-1 0,5-1 0,-7 37-1506,6 63 1583,-3-62 301,-1 1 1,-2 0-1,-1 0 0,-2 0 0,-1-1 0,-9 36 1,10-61-232,-1-1-1,-1 0 1,0-1 0,0 1 0,-6 8 0,9-14-82,0 0 0,0 0-1,-1 0 1,1 0 0,-1 0 0,1-1 0,-1 1 0,0 0-1,0-1 1,0 1 0,1-1 0,-1 0 0,-1 0 0,1 0 0,0 0-1,0 0 1,0 0 0,0-1 0,-1 1 0,1-1 0,0 1-1,-1-1 1,-2 0 0,3 0 29,1-1 1,-1 0-1,0 0 0,1 0 0,-1 0 0,1 0 1,-1 0-1,1 0 0,0 0 0,-1-1 0,1 1 1,0-1-1,0 1 0,0-1 0,0 1 1,0-1-1,0 1 0,1-1 0,-1 0 0,0 0 1,1 1-1,-1-1 0,0-3 0,-5-45-11,6 39 20,0 0 0,0 0 1,1 0-1,1 0 0,0 0 1,1 0-1,0 1 0,0-1 1,1 1-1,0 0 0,1 0 1,0 0-1,11-15 0,5-1 14,1 1-1,1 0 1,29-23-1,-26 25-2,-1-1 0,40-51 0,-61 70-20,-1 1 0,0 0 0,0-1 0,0 0-1,0 0 1,-1 0 0,0 0 0,0 0 0,0 0 0,-1 0 0,0-1 0,0 1 0,0 0-1,0-8 1,-2 12-1,1 0-1,-1 0 1,1 0 0,-1 0-1,1 0 1,-1 0-1,1 0 1,-1 1-1,0-1 1,1 0-1,-1 0 1,0 0 0,0 1-1,0-1 1,0 0-1,0 1 1,1-1-1,-1 1 1,0-1-1,0 1 1,0 0 0,0-1-1,-1 1 1,1 0-1,0 0 1,0 0-1,0-1 1,0 1-1,0 0 1,0 0 0,0 1-1,0-1 1,0 0-1,0 0 1,0 0-1,0 1 1,0-1-1,0 1 1,0-1 0,0 1-1,-1 0 1,-2 0-14,0 0 0,0 1 1,0 0-1,1 0 1,-1 0-1,1 0 0,0 0 1,-1 1-1,1-1 0,-3 4 1,4-2 12,-1 0 0,1 0 1,0 0-1,0 0 0,1 0 0,-1 1 1,1-1-1,0 0 0,0 1 1,0 8-1,1-12 9,0 1 0,0-1 1,0 0-1,0 0 0,0 1 0,0-1 1,1 0-1,-1 0 0,0 1 0,1-1 1,-1 0-1,1 0 0,-1 0 1,1 1-1,0-1 0,0 0 0,-1 0 1,1 0-1,0 0 0,0 0 0,0-1 1,0 1-1,0 0 0,0 0 1,0-1-1,0 1 0,0 0 0,0-1 1,1 1-1,-1-1 0,0 1 0,0-1 1,1 0-1,-1 0 0,0 1 0,0-1 1,1 0-1,2 0 0,19 1 63,-1 1-1,1 1 1,0 1-1,43 14 0,-60-16-43,-3-1 12,0 0 1,0 0-1,0 0 0,0 0 0,0 0 0,1-1 0,-1 1 0,0-1 0,0 0 0,1 0 1,-1 0-1,0-1 0,0 1 0,1-1 0,-1 0 0,0 0 0,0 0 0,0 0 1,0 0-1,0-1 0,0 1 0,3-3 0,-3 0 59,0 0-1,0-1 1,0 1-1,-1 0 1,1-1 0,-1 0-1,0 0 1,-1 1-1,1-1 1,-1 0-1,0 0 1,0 0 0,0-9-1,-1 6-10,1 1-1,-1-1 1,-1 1-1,1-1 0,-2 0 1,-2-10-1,4 16-99,0 0 0,-1 0 0,1 0 0,-1 0 0,1 0 0,-1 0-1,0 1 1,0-1 0,0 0 0,0 0 0,0 1 0,-1-1-1,1 1 1,0-1 0,-1 1 0,1-1 0,-1 1 0,1 0 0,-1 0-1,0 0 1,1-1 0,-1 2 0,0-1 0,0 0 0,0 0 0,0 1-1,0-1 1,-2 0 0,5 39-571,0-36 591,1 0 0,0 0 1,0 0-1,-1 0 1,2 0-1,-1 0 1,0-1-1,0 1 1,0-1-1,1 1 1,-1-1-1,1 0 1,-1 0-1,1 0 0,-1-1 1,1 1-1,0 0 1,-1-1-1,1 0 1,0 0-1,-1 1 1,1-2-1,0 1 1,-1 0-1,5-1 1,0 0 45,0 0 0,0 0 1,0 0-1,0-1 1,-1 0-1,1-1 1,0 1-1,10-7 1,0-5 7,0 0 1,16-19 0,-13 13-34,-21 52-399,-8 10 409,6-32 126,0 1 0,1 0 0,0 0 0,1 0 0,0 22 0,1-33-139,1 1 1,-1 0-1,1-1 0,-1 1 0,1 0 0,-1-1 0,1 1 0,0-1 0,0 1 1,-1-1-1,1 1 0,0-1 0,0 1 0,-1-1 0,1 0 0,0 0 0,0 1 1,0-1-1,0 0 0,-1 0 0,1 0 0,0 0 0,0 0 0,0 0 0,0 0 1,0 0-1,-1 0 0,1 0 0,0-1 0,0 1 0,0 0 0,0-1 0,1 0 1,31-10 291,-14 0-253,-1 0 0,20-19 1,-25 20-56,0 0 0,0 0 0,1 1 1,0 1-1,20-8 0,-33 16-11,-1-1 0,1 1 1,0 0-1,-1-1 0,1 1 0,0 0 1,0 0-1,-1 0 0,1 0 0,0 0 0,0 0 1,-1 0-1,1 0 0,0 0 0,-1 0 1,1 0-1,0 0 0,0 1 0,-1-1 0,1 0 1,0 0-1,-1 1 0,1-1 0,0 1 1,-1-1-1,1 0 0,-1 1 0,1-1 1,-1 1-1,1-1 0,-1 1 0,1 0 0,-1-1 1,1 1-1,0 1 0,7 32-100,1 4 184,-9-36-66,1-1-1,-1 0 0,1 0 1,-1 0-1,1 0 1,0 0-1,-1 0 1,1-1-1,0 1 1,0 0-1,0 0 0,0 0 1,-1-1-1,1 1 1,0 0-1,0-1 1,1 1-1,-1-1 1,0 1-1,0-1 0,0 0 1,0 1-1,0-1 1,0 0-1,1 0 1,1 0-1,-1 1-67,1-2 0,0 1 0,0 0 0,0 0 0,0-1 0,-1 0 0,1 0 0,0 1 0,-1-1 0,1-1 0,0 1 0,-1 0 0,4-3 0,16-19-5960,-8 6-1080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 12908,'0'0'12935,"-2"14"-12545,-10 60 122,1-18-375,3 0 0,-2 74 0,10-128-200,0-1-1,0 0 0,0 0 1,0 1-1,0-1 0,0 0 1,0 1-1,0-1 0,1 0 1,-1 0-1,1 0 0,-1 1 0,0-1 1,1 0-1,0 0 0,-1 0 1,1 0-1,0 0 0,0 0 1,-1 0-1,1 0 0,0 0 1,0 0-1,0 0 0,0-1 1,0 1-1,0 0 0,0-1 1,1 1-1,-1-1 0,0 1 0,0-1 1,0 1-1,1-1 0,-1 0 1,0 0-1,0 1 0,3-1 1,-1-1-137,0 1 0,0-1 0,0 0 1,0 0-1,0 0 0,0 0 0,0 0 1,0-1-1,0 1 0,-1-1 0,1 0 0,-1 0 1,1 0-1,-1 0 0,3-2 0,11-16-1502,0 0-1,-2-1 0,21-37 1,28-75 1419,-35 72 1456,-24 51-593,6-13 1235,-7 21-429,-5 12 396,-5 16-1602,-2-1 0,-11 27 0,11-33-17,1 0-1,1 1 1,0 1 0,2-1-1,-4 27 1,7 76-962,2-86-6485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13805,'-8'0'3876,"6"2"-1218,2 11-1953,0 5-609,0 2-416,10 0-2339,11-1-2081,-6-2-2403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10762,'0'0'13149,"-8"4"-12551,3-2-485,0 0 1,0 1-1,1 0 1,0 0 0,-1 0-1,1 1 1,0-1-1,0 1 1,1 0 0,-1 0-1,1 0 1,0 1-1,0-1 1,0 1 0,1-1-1,-1 1 1,1 0-1,0 0 1,1 0 0,-1 1-1,1-1 1,0 0-1,0 0 1,1 6 0,-1-4-87,1 0 1,1 0-1,-1 0 1,1 0-1,0 0 1,1 0-1,0-1 1,0 1-1,0 0 1,4 6-1,39 63-233,-5-8-467,-35-58 673,-1 0 0,-1 1 0,1 0 0,-2 0 0,1 0 0,-2 0 0,1 0 0,-2 0 0,1 0 0,-2 14 0,0-23 93,1 0 0,-1 1-1,0-1 1,1 0 0,-1 0 0,0 0 0,-1 0 0,1 0-1,0 0 1,0 0 0,-1-1 0,1 1 0,-1 0 0,1-1-1,-1 1 1,0-1 0,0 1 0,0-1 0,0 0 0,0 0-1,0 0 1,0 0 0,0 0 0,0 0 0,0-1-1,0 1 1,-1-1 0,1 1 0,0-1 0,0 0 0,-1 0-1,1 0 1,-5-1 0,2 1 20,0 0 0,-1 0-1,1-1 1,0 0 0,0 0 0,-1 0 0,1-1-1,0 0 1,0 0 0,0 0 0,1 0 0,-1-1-1,-7-5 1,5 0-267,-1 0 0,1-1 0,0 0 0,0 0 1,1 0-1,1-1 0,0 0 0,0 0 0,1 0 0,-6-21 0,8 25-210,1 1-1,0-1 1,1 1 0,-1-1-1,1 0 1,0 1-1,1-1 1,-1 0 0,1 1-1,0-1 1,1 1 0,-1-1-1,1 1 1,0-1 0,0 1-1,1 0 1,-1 0-1,1 0 1,1 0 0,-1 1-1,0-1 1,8-6 0,19-14-4831,5-1-2108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 13389,'0'0'11071,"-9"-3"-9891,6 2-1132,-1 0-1,0 1 1,0-1-1,1 1 1,-1-1-1,0 1 1,0 0-1,1 0 1,-1 1 0,0-1-1,0 1 1,1 0-1,-1 0 1,0 0-1,1 1 1,-1-1-1,1 1 1,0 0-1,-1 0 1,1 0-1,0 0 1,0 0-1,0 1 1,1-1-1,-1 1 1,0 0 0,1 0-1,0 0 1,0 0-1,-2 4 1,3-7-59,1 1 0,-1 0-1,0 0 1,1-1 0,-1 1 0,1 0 0,-1 0 0,1 0 0,0 0 0,-1-1 0,1 1 0,0 0 0,0 0 0,0 0 0,0 0 0,0 0 0,0 0 0,0 0 0,0 0-1,0 0 1,0 0 0,0 0 0,0 0 0,1 0 0,-1 0 0,0-1 0,1 1 0,-1 0 0,1 0 0,-1 0 0,1 0 0,-1-1 0,1 1 0,-1 0 0,1 0-1,0-1 1,-1 1 0,1-1 0,0 1 0,0-1 0,0 1 0,-1-1 0,1 1 0,0-1 0,0 1 0,0-1 0,0 0 0,0 0 0,0 1 0,0-1 0,0 0 0,0 0-1,0 0 1,-1 0 0,3 0 0,11 1-166,0 0-1,-1-1 0,17-2 1,-13 2 28,126 0 69,-144 0 85,1 0 1,0 0-1,0 0 1,0 0-1,-1 0 0,1 0 1,0 1-1,0-1 1,0 0-1,0 0 0,0 0 1,-1 0-1,1 1 1,0-1-1,0 0 1,0 0-1,0 0 0,0 1 1,0-1-1,0 0 1,0 0-1,0 1 0,0-1 1,0 0-1,0 0 1,0 0-1,0 1 1,0-1-1,0 0 0,0 0 1,0 0-1,0 1 1,0-1-1,0 0 1,0 0-1,0 1 0,0-1 1,1 0-1,-1 0 1,0 0-1,0 0 0,0 1 1,0-1-1,0 0 1,1 0-1,-1 0 1,0 0-1,0 0 0,0 0 1,1 1-1,-1-1 1,0 0-1,0 0 1,0 0-1,1 0 0,-1 0 1,0 0-1,0 0 1,0 0-1,1 0 0,-1 0 1,0 0-1,0 0 1,1 0-1,-14 10 129,-17 11-153,16-11-425,0 0 1,-1-1-1,0 0 1,-1-1-1,-17 6 1,32-14-455,-3 1-1033,3-6-4203,1-10-513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12236,'0'0'3662,"1"13"-1901,-5 118 1028,0-79-1394,3 0-1,5 53 0,-3-99-1333,-1 0 0,2-1 0,-1 1 0,1 0 0,0-1 0,0 0 0,0 1 0,1-1-1,0 0 1,3 5 0,-5-8-45,1 0 0,0 0 0,0-1 0,-1 1 0,1 0 0,0-1 0,1 1 0,-1-1-1,0 0 1,0 0 0,0 0 0,1 0 0,-1 0 0,0 0 0,1-1 0,-1 1 0,1-1 0,-1 1 0,1-1-1,-1 0 1,1 0 0,-1 0 0,1 0 0,4-2 0,-5 1-40,0 1 1,0-2-1,0 1 0,0 0 1,0 0-1,0-1 0,0 1 1,-1-1-1,1 1 0,-1-1 1,1 0-1,-1 1 0,1-1 1,-1 0-1,0 0 0,0 0 1,0 0-1,0 0 1,0-1-1,0 1 0,-1 0 1,1 0-1,-1-1 0,1 1 1,-1 0-1,0 0 0,0-1 1,0-2-1,0-1-43,0 0 0,0-1 0,-1 1 0,1 0 0,-1 0 0,-1 0 0,1 0 0,-1 0 0,-3-8 0,4 12 76,-16-23 7,17 24-17,-1 1 1,1-1-1,-1 0 1,1 1-1,-1-1 1,1 1 0,-1-1-1,1 1 1,-1-1-1,0 1 1,1-1 0,-1 1-1,0-1 1,1 1-1,-1 0 1,0 0-1,1-1 1,-1 1 0,0 0-1,0 0 1,1 0-1,-1 0 1,0 0-1,0 0 1,0 0 0,1 0-1,-1 0 1,0 0-1,0 0 1,1 0 0,-1 0-1,-1 1 1,2-1 8,0 1 0,-1-1 0,1 1 0,0-1 0,-1 1 0,1-1 0,0 1 0,0-1 0,-1 1 0,1-1 0,0 1 0,0-1-1,0 1 1,0-1 0,0 1 0,0-1 0,0 1 0,0-1 0,0 1 0,0-1 0,0 1 0,0-1 0,0 1 0,0-1 0,0 1 0,1-1 0,-1 1 0,0-1 0,0 1 0,1-1 0,-1 1 0,0-1 0,1 1 0,-1-1 0,0 0 0,1 1 0,-1-1 0,1 1 0,-1-1 0,0 0 0,1 0 0,-1 1 0,1-1 0,-1 0 0,2 1 0,20 13 217,-7-11-160,0 1-1,1-2 0,-1 0 1,1-1-1,-1 0 0,1-2 0,-1 1 1,1-2-1,-1 0 0,1-1 1,-1-1-1,0 0 0,-1-1 1,1 0-1,-1-1 0,0-1 1,0 0-1,-1-1 0,0-1 1,16-12-1,-26 18-53,0 0 0,1-1 0,-1 1 0,0-1 0,-1 1 0,1-1 0,-1 0 0,1 0 0,-1 0 0,2-5 0,-4 8-6,0 0 0,0 1-1,0-1 1,0 0 0,1 1 0,-1-1 0,0 0-1,0 0 1,-1 1 0,1-1 0,0 0 0,0 0-1,0 1 1,0-1 0,-1 0 0,1 0 0,0 1-1,-1-1 1,1 0 0,0 1 0,-1-1 0,1 1-1,-1-1 1,0 0 0,0 0 9,-1 0 1,0 0-1,1 0 1,-1 0-1,0 1 1,0-1-1,0 1 0,1-1 1,-1 1-1,0 0 1,0 0-1,0-1 1,-4 2-1,-1-1 44,0 1 0,0-1-1,0 2 1,0-1 0,0 1 0,1 0-1,-1 1 1,0-1 0,1 1 0,0 1-1,-1-1 1,1 1 0,1 0 0,-9 7 0,10-7 67,0 0 1,0 0 0,1 0 0,-1 0 0,1 0 0,0 1 0,0 0 0,0 0 0,1-1 0,0 2-1,0-1 1,0 0 0,1 0 0,-1 0 0,1 1 0,0-1 0,1 1 0,-1-1 0,2 8 0,-1-11-107,0 0 1,1 1-1,-1-1 1,1 0 0,0 0-1,-1 0 1,1 0-1,0 0 1,0 0 0,0 0-1,1 0 1,-1 0 0,0-1-1,1 1 1,-1 0-1,1-1 1,0 1 0,3 1-1,0 0-11,0 0 1,0 0-1,1-1 0,-1 1 0,1-1 0,-1-1 1,7 2-1,10 1-849,1-2 1,38 0-1,-57-2 560,51-1-4236,5-7-4216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27 11307,'0'0'10532,"-1"13"-9747,1-5-631,-8 156 2588,7-138-2240,2 1-1,2-1 0,0 1 0,11 39 1,-14-64-451,1 1 0,-1-1 0,1 0 1,0 1-1,0-1 0,0 0 0,0 0 1,0 1-1,0-1 0,1 0 0,-1 0 1,1-1-1,-1 1 0,1 0 1,0 0-1,0-1 0,0 1 0,0-1 1,0 0-1,0 1 0,0-1 0,0 0 1,0 0-1,1 0 0,-1-1 0,0 1 1,1 0-1,-1-1 0,0 0 1,1 1-1,-1-1 0,1 0 0,-1 0 1,1-1-1,-1 1 0,0 0 0,1-1 1,-1 1-1,0-1 0,1 0 1,-1 0-1,0 0 0,4-2 0,4-3 139,0 1 0,0-1 0,-1-1 0,0 0-1,0 0 1,0-1 0,14-17 0,-3-2 50,-1-1 0,-1 0 0,24-54 0,-34 63-269,0 0-1,-2-1 1,0 1 0,-1-2 0,-1 1-1,-1 0 1,1-28 0,-5 56-754,0 0-1,-1 0 1,0 0 0,0 0 0,-1-1 0,-3 9-1,-12 22-10688,12-23 961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134 182 13421,'0'0'4281,"2"-9"-363,0 0-3470,0 1 266,-1 0 0,0 0 0,0 0 0,-1 0 0,1 0 0,-2-9 0,0 15-641,1 1-1,0-1 1,-1 0 0,1 1-1,-1-1 1,1 1-1,-1-1 1,0 1-1,0-1 1,0 1-1,0-1 1,0 1-1,0 0 1,0 0-1,0-1 1,-1 1-1,1 0 1,0 0-1,-1 0 1,1 0 0,0 0-1,-1 1 1,0-1-1,1 0 1,-1 1-1,1-1 1,-1 1-1,0 0 1,1-1-1,-1 1 1,0 0-1,1 0 1,-1 0-1,0 0 1,1 0-1,-1 0 1,0 1-1,-2 0 1,-1 0-78,1 1 0,0 0 0,0 0-1,1 0 1,-1 1 0,0-1 0,1 1 0,-1 0 0,1 0 0,0 0 0,0 1-1,0-1 1,1 0 0,-1 1 0,1 0 0,-1 0 0,-2 7 0,0 0 19,0-1 1,1 1-1,0 0 1,0 0-1,-3 22 1,7-32-10,0 0 0,0 0 0,0 0 0,0 0 0,0 0-1,0 0 1,0 0 0,0 0 0,1 0 0,-1 0 0,0 0 0,1 0 0,-1 0 0,0 0 0,1 0 0,-1-1 0,1 1 0,0 0 0,-1 0 0,1 0 0,0-1 0,-1 1 0,1 0 0,0-1 0,0 1 0,0-1 0,0 1 0,1 0 0,2 1 6,-1-1 0,1 0 0,0 0-1,-1-1 1,1 1 0,0-1 0,0 0 0,5 0 0,11-2 20,-1 0 1,26-7-1,-39 8-26,5-2-8,1 1 0,-1 1 0,1 0 0,16 0 0,-25 1 10,0 0 1,0 1-1,0-1 0,0 1 0,0-1 0,0 1 0,0 0 0,0 0 0,0 0 0,0 1 0,0-1 0,-1 1 0,1-1 0,-1 1 0,1 0 0,-1 0 0,0 0 1,0 0-1,1 1 0,1 3 0,-4-6 6,0 0 1,0 0-1,0 0 1,0 0-1,1 0 1,-1 0-1,0 0 1,0 0-1,0 1 1,0-1-1,0 0 1,0 0-1,0 0 1,0 0-1,0 0 1,1 0-1,-1 0 1,0 0-1,0 0 1,0 0-1,0 0 1,0 0-1,0 0 1,0 0-1,0 0 1,1 0-1,-1 0 1,0 0 0,0 0-1,0 0 1,0 0-1,0 0 1,0 0-1,0 0 1,0 0-1,1 0 1,-1 0-1,0-1 1,0 1-1,0 0 1,0 0-1,0 0 1,0 0-1,0 0 1,0 0-1,0 0 1,0 0-1,0 0 1,0 0-1,0-1 1,1 1-1,-1 0 1,0 0-1,0 0 1,0 0-1,0 0 1,0 0-1,0 0 1,0 0-1,0-1 1,0 1-1,0 0 1,0 0-1,0 0 1,0 0-1,3-15 376,1-16-180,-7-70 22,0 24-3489,3 79 3233,0 1-1,0 0 1,0 0 0,0-1-1,1 1 1,-1 0-1,1-1 1,-1 1 0,1 0-1,0-1 1,0 1-1,0-1 1,1 1-1,-1-1 1,1 0 0,-1 1-1,1-1 1,0 0-1,0 0 1,-1 0 0,5 2-1,-2-1 33,1-1 0,0 0 0,0 0 0,0-1 0,0 1 0,0-1 0,0 0 0,0 0 0,0-1 0,0 0 0,8 0 0,-5 0 35,1-1 1,0 0-1,0 0 0,-1-1 0,1 0 0,-1-1 0,1 0 1,11-5-1,-16 6-27,0 0 1,-1-1-1,1 1 0,0-1 1,0 1-1,-1-1 1,0 0-1,0-1 1,0 1-1,0 0 0,0-1 1,0 0-1,-1 0 1,0 1-1,0-1 1,0-1-1,0 1 0,2-8 1,-4 5 10,-18 216 1282,17-208-1307,1 0-1,0-1 1,0 1-1,0 0 1,-1 0-1,1 0 1,0-1-1,0 1 1,0 0-1,0 0 1,0 0-1,1-1 1,-1 1-1,0 0 1,0 0-1,0-1 0,1 1 1,-1 0-1,0 0 1,1-1-1,-1 1 1,1 0-1,-1-1 1,0 1-1,1 0 1,0-1-1,-1 1 1,1-1-1,-1 1 1,1-1-1,0 1 1,-1-1-1,1 0 1,0 1-1,-1-1 1,1 0-1,0 1 0,0-1 1,0 0-1,-1 0 1,1 0-1,0 0 1,0 0-1,-1 0 1,1 0-1,0 0 1,0 0-1,0 0 1,-1 0-1,1 0 1,0 0-1,0-1 1,1 0-1,1 0-393,0-1-1,0 1 0,0-1 1,0 0-1,-1 0 0,1 0 1,-1-1-1,1 1 0,-1-1 1,0 1-1,3-5 1,7-20-6585,-4-6-5268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11275,'0'0'8360,"-10"52"-7816,10-38-480,8-1-2018,3 1-3042,6 1-4421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40 14318,'0'0'8642,"-10"-6"-6319,5 4-2157,-43-21 1179,46 23-1302,-1-1 0,0 0 0,0 1 0,1-1 0,-1 1 0,0 0 0,1 0 0,-1 0 0,0 0-1,0 1 1,1-1 0,-1 1 0,0 0 0,1-1 0,-1 1 0,1 0 0,-1 1 0,1-1 0,-1 0-1,1 1 1,-4 2 0,-2 4 141,0 1-1,1-1 0,0 1 0,1 1 1,0-1-1,0 1 0,1 0 1,0 0-1,0 1 0,2-1 0,-1 1 1,1 0-1,1 0 0,-3 22 1,5-32-178,0 1 0,0-1 1,0 0-1,0 1 1,0-1-1,0 0 0,0 1 1,0-1-1,0 0 1,1 1-1,-1-1 1,1 0-1,-1 1 0,1-1 1,-1 0-1,1 0 1,0 0-1,-1 0 1,1 1-1,0-1 0,0 0 1,0 0-1,0 0 1,0-1-1,0 1 0,0 0 1,2 1-1,0-1 2,-1-1-1,1 1 0,-1-1 0,1 0 1,-1 0-1,1 0 0,0 0 1,-1 0-1,1 0 0,-1-1 0,1 1 1,0-1-1,3-1 0,3-1 3,0-1 0,1 0 1,-1-1-1,-1 0 0,1-1 0,12-9 0,-7 2-198,-1-1 1,0-1 0,0 0-1,-2-1 1,0 0-1,0-1 1,-2 0-1,11-26 1,-34 80-655,8-23 1074,0 0-1,1 0 1,0 1 0,1 0-1,1-1 1,-2 20-1,5-34-216,1 1 0,-1 0 0,1 0 0,-1-1 0,1 1 0,-1-1 0,1 1 0,-1 0 0,1-1 0,0 1 0,-1-1 0,1 0 0,0 1 0,-1-1 0,1 1 0,0-1 0,0 0 0,0 0 0,-1 1 0,1-1 0,0 0-1,0 0 1,0 0 0,-1 0 0,1 0 0,0 0 0,0 0 0,0 0 0,-1 0 0,1 0 0,0 0 0,0-1 0,0 1 0,-1 0 0,1-1 0,0 1 0,0-1 0,36-11 212,0-8-153,37-26-1,-41 23-90,50-23-1,-83 45 11,0 1 1,0 0-1,1 0 0,-1 0 1,0 0-1,0 0 1,1-1-1,-1 1 0,0 0 1,0 0-1,0 0 1,1 0-1,-1 0 0,0 0 1,0 0-1,1 0 0,-1 0 1,0 0-1,0 0 1,1 0-1,-1 0 0,0 0 1,0 0-1,1 0 1,-1 0-1,0 0 0,0 0 1,1 0-1,-1 0 1,0 0-1,0 1 0,0-1 1,1 0-1,-1 0 1,0 0-1,0 0 0,0 1 1,1-1-1,-1 0 0,0 0 1,0 0-1,0 1 1,0-1-1,0 0 0,1 1 1,-3 15-86,-14 23 161,14-36-68,0 4 7,-10 25 486,12-31-474,0-1 1,0 1 0,1 0-1,-1-1 1,0 1 0,0-1 0,0 1-1,0 0 1,0-1 0,1 1 0,-1-1-1,0 1 1,1-1 0,-1 1 0,0-1-1,1 1 1,-1-1 0,0 1-1,1-1 1,-1 0 0,1 1 0,-1-1-1,1 0 1,-1 1 0,1-1 0,-1 0-1,1 1 1,-1-1 0,1 0 0,-1 0-1,1 0 1,0 0 0,-1 1 0,1-1-1,-1 0 1,1 0 0,0 0-1,-1 0 1,1 0 0,-1-1 0,1 1-1,0 0 1,-1 0 0,1 0 0,-1 0-1,1-1 1,-1 1 0,1 0 0,-1 0-1,2-1 1,14-5 40,0-1 1,-1 0-1,0-1 1,0-1-1,0 0 1,24-21-1,1 1-53,-25 17-30,-12 10-11,0-1 0,0 0 0,0 1 0,0 0 0,1 0 1,-1 0-1,1 0 0,-1 0 0,1 1 0,0 0 0,6-2 0,-10 6 5,0 0-1,-1 0 0,1 0 0,-1 0 0,0 0 0,0 0 1,0-1-1,0 1 0,-2 3 0,-2 4-38,1 0 1,0 0-1,0 0 0,1 0 0,0 0 1,1 1-1,-3 21 0,6-32-97,-1 1-1,0 0 0,0-1 0,0 1 1,1-1-1,-1 1 0,0 0 1,1-1-1,-1 1 0,0-1 1,1 1-1,-1-1 0,1 1 1,-1-1-1,1 1 0,-1-1 0,1 0 1,-1 1-1,1-1 0,0 0 1,-1 1-1,1-1 0,-1 0 1,1 0-1,0 1 0,-1-1 1,1 0-1,0 0 0,-1 0 0,1 0 1,0 0-1,-1 0 0,1 0 1,0 0-1,-1 0 0,1 0 1,-1-1-1,1 1 0,0 0 0,-1 0 1,1-1-1,0 1 0,-1 0 1,1-1-1,-1 1 0,1 0 1,0-1-1,32-17-10630,-11 0-1649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78 7815,'0'0'5285,"7"-10"-747,21-32-353,-27 40-3948,0 0-1,0 1 1,0-1-1,0 1 1,0-1 0,0 1-1,1-1 1,-1 1-1,0 0 1,1-1-1,-1 1 1,1 0-1,-1 0 1,1 0-1,0 0 1,-1 1-1,1-1 1,0 0 0,0 1-1,-1-1 1,1 1-1,0-1 1,0 1-1,0 0 1,0 0-1,0 0 1,-1 0-1,1 0 1,2 1 0,-2 0-193,-1 0-1,1 0 1,-1 0 0,1 0 0,-1 1 0,0-1 0,0 0 0,1 1 0,-1-1 0,0 1 0,0-1 0,-1 1 0,1-1 0,0 1 0,0 0 0,-1 0 0,1-1 0,-1 1 0,0 0 0,1 0 0,-1-1 0,0 1 0,0 3 0,-1 2-5,0 1 1,0-1-1,0 0 0,-1 0 0,0 0 1,0 0-1,-1-1 0,0 1 1,0-1-1,-1 1 0,-4 5 0,-56 69 664,17-24-147,43-52-504,1-1 1,0 0-1,1 1 0,-1 0 1,1 0-1,0 0 1,-3 9-1,5-13-41,0 0 0,0-1 0,0 1 0,0 0 0,0 0 0,0 0 0,0 0 0,0-1 0,0 1 0,0 0 0,1 0 0,-1-1 0,0 1 0,0 0 0,1 0 0,-1-1 0,1 1 0,-1 0 0,1-1 0,-1 1 0,2 1 0,-1-1 10,1 0 0,0 0 0,0 0 0,0-1 0,0 1 0,-1 0 0,1-1 0,0 1 0,0-1 0,0 0 0,0 1 0,4-1 0,24 0-88,1-1 1,-1-1-1,1-2 1,-1-1-1,0-1 1,-1-1-1,1-2 1,-2-1 0,1-1-1,28-17 1,-37 14-1853,-12 5-914,-8-1-3370,-4 4-1009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9897,'0'0'18322,"86"-44"-17329,-44 35-289,5 0-191,-4 0-353,1-2-192,-5-2-1634,-7-7-2914,-2-4-7207</inkml:trace>
  <inkml:trace contextRef="#ctx0" brushRef="#br0" timeOffset="1">462 0 19731,'0'0'8648,"-22"72"-7399,18-30-352,4 3-321,0 1-319,0 0-193,0 3-64,10-4-1025,-3-5-1954,2-4-2178,-1-8-4388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13549,'0'0'12748,"61"-19"-12684,-29 19-64,3 0-160,5 0-1730,3 0-3011,3 0-2754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9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18033,'0'0'12108,"-7"17"-26202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14061,'0'0'5339,"1"12"-4042,0 0-773,3 53 1227,2-2-1,3 1 1,30 104 0,-38-164-1669,1-1 0,-1 1 0,1-1 0,-1 1 0,1-1-1,0 0 1,0 0 0,1 0 0,-1 0 0,1 0 0,-1 0 0,1-1 0,5 4 0,-6-5 23,0 0 1,0 0 0,0 0 0,0-1-1,0 1 1,1-1 0,-1 0 0,0 0-1,0 1 1,0-1 0,1-1 0,-1 1-1,0 0 1,0 0 0,1-1 0,-1 1-1,0-1 1,0 0 0,0 0 0,0 0-1,0 0 1,0 0 0,0 0 0,3-3-1,14-10 49,0 0 0,-1-2-1,-1 0 1,22-27 0,56-81-226,-70 90 69,-10 14-729,29-42 963,-29 29-3315,-9-1-5267,-6 29 167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13293,'0'0'496,"-9"12"155,5-7-566,-1 1-29,0 0 0,0 1-1,1-1 1,0 1 0,1-1-1,-1 1 1,1 0 0,0 1 0,1-1-1,0 0 1,0 1 0,0-1-1,0 10 1,3-10-4,0 0 0,0 0 0,0 0 0,0 0 0,1-1 0,1 1 0,-1-1 0,1 1 0,0-1 0,0 0 0,1 0 0,-1 0 0,1-1 0,1 1 0,-1-1 0,1 0 0,0 0 0,0 0 0,1-1 0,-1 0 0,1 0 0,0 0 0,0-1 0,7 3 0,9 4 119,1 0-1,0-2 0,1-1 1,0-1-1,39 6 0,21-4-14,0-2 0,0-5-1,0-3 1,98-16 0,335-78-32,-219 34 244,-143 35-75,2 7 1,0 6 0,214 10-1,-338 5-151,0 3-1,0 0 0,0 2 0,0 2 0,-1 1 1,0 1-1,58 29 0,-79-34-96,0 1 0,0 1-1,-1 0 1,0 0 0,0 1 0,-1 0 0,0 1-1,0 0 1,-1 1 0,0-1 0,-1 1 0,0 1-1,-1 0 1,0 0 0,0 0 0,-1 0 0,-1 1-1,0 0 1,-1 0 0,0 0 0,0 0 0,-1 1-1,0 22 1,-5-6-730,3-50-11084,3 2 3003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1 403 9513,'0'0'8157,"12"-10"-7292,3-1-697,1-1 1,0 2-1,1 0 1,0 1 0,1 1-1,23-8 1,1 5-155,0 2 1,1 2 0,0 2-1,1 2 1,-1 1 0,1 3 0,65 8-1,-6 9 737,-2 3 0,100 36 0,-114-31 207,1-4-1,1-4 1,0-4 0,161 4-1,480-34 909,-597 4-1533,-1-6 0,0-5 0,184-58 0,-266 64-321,0-3-1,49-27 1,-73 33-223,-1-2 1,0 0-1,-1-2 1,-1-1 0,24-23-1,-41 36-340,-1 0 1,0 0-1,0-1 0,0 1 0,0-1 0,-1 0 1,-1-1-1,1 1 0,-1-1 0,4-10 0,-2-20-7115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15535,'0'0'3512,"16"1"-2780,554 79 5342,88 9-5780,-638-87-357,-28-5-658,-12-3-139,-120-45-9715,80 25 1580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1505,'0'0'1314,"11"63"-834,-7-34-320,0 3-160,-4 2-1761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13549,'0'0'8648,"-35"55"-8360,35-38-320,0-1-1569,0-1-2851,0-1-2243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313 656 7559,'0'0'14958,"-4"-1"-12603,-1-1-1907,1-1 1,-1 1 0,0-1 0,1 0 0,0 0 0,0 0 0,0-1-1,0 1 1,1-1 0,-7-8 0,-37-54 1265,28 37-1490,18 29-223,-39-58 131,-49-90 0,78 128-147,2 0 0,1-1-1,0 0 1,2-1 0,1 0 0,0 0 0,1 0 0,0-40-1,4 58 4,0 1 0,0 0 0,1-1 0,0 1-1,-1 0 1,1-1 0,1 1 0,-1 0 0,0 0-1,1 0 1,-1 0 0,1 0 0,0 0 0,0 1-1,0-1 1,1 0 0,-1 1 0,1 0-1,-1-1 1,1 1 0,0 0 0,-1 0 0,1 1-1,0-1 1,0 1 0,1-1 0,-1 1 0,0 0-1,0 0 1,1 0 0,-1 1 0,0-1-1,1 1 1,3 0 0,8-2 8,1 2-1,0 0 0,0 0 1,0 2-1,0 0 1,18 5-1,9 7 1,0 2-1,-1 1 0,-2 3 0,0 1 0,38 27 0,92 46-4493,-113-73-1021,-10-13-4064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6342,'0'0'17713,"13"69"-16752,-13-35-449,2 4-352,2-2-96,-4-5-224,6-1-801,-1-7-961,-3-5-416,-2-7-673,0-4-2210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14990,'0'0'3540,"9"-9"-530,-4 2-2706,1 1 0,0 0-1,0 0 1,1 1-1,0 0 1,0 0-1,0 0 1,1 1 0,-1 0-1,1 1 1,0 0-1,0 0 1,0 0-1,10-1 1,-1 2 52,1 0-1,-1 2 1,1 0 0,-1 1-1,33 5 1,-46-5-365,0-1 0,-1 1 1,1 0-1,0 1 0,-1-1 1,1 0-1,-1 1 0,1 0 1,-1 0-1,0 0 0,0 0 1,0 1-1,0-1 0,0 1 1,0 0-1,-1 0 0,0 0 0,1 0 1,-1 0-1,0 0 0,0 0 1,-1 1-1,1-1 0,-1 1 1,1 0-1,-1-1 0,0 1 1,-1 0-1,1 0 0,-1-1 1,1 1-1,-1 7 0,-2-6 9,1 0 0,0 0 0,-1 0 1,0-1-1,0 1 0,0 0 0,-1-1 0,1 0 0,-1 1 0,0-1 0,-1 0 0,1 0 0,-1-1 1,1 1-1,-1-1 0,0 0 0,0 0 0,-1 0 0,-7 4 0,-3 2-41,-2-1 0,1 0 0,-1-1 0,-22 6 0,39-12-40,1 0-1,0 0 0,-1 0 1,1 0-1,0 0 1,-1 0-1,1 0 0,0 0 1,0 0-1,0 0 1,0 0-1,0-1 0,0 1 1,0 0-1,0-1 1,0 1-1,0 0 0,1-1 1,-1 0-1,0 1 0,0-1 1,2 1-1,39 19 134,-34-16-67,-1 0 0,1 1 1,-1-1-1,0 1 1,0 1-1,0-1 1,-1 1-1,9 10 0,-13-14 27,-1 0-1,1 0 1,-1 0-1,1 0 0,-1 0 1,0 1-1,0-1 1,0 0-1,0 1 0,-1-1 1,1 1-1,0-1 1,-1 1-1,0-1 0,0 1 1,0-1-1,0 1 0,0-1 1,0 1-1,0-1 1,-1 1-1,1-1 0,-1 1 1,0-1-1,0 0 1,0 1-1,0-1 0,0 0 1,0 0-1,-1 0 1,1 0-1,-1 0 0,-2 3 1,-3 2 147,-1-1 1,1 0 0,-1-1-1,0 0 1,-1 0-1,1 0 1,-1-1-1,0 0 1,0-1 0,0 0-1,-1-1 1,1 1-1,-1-2 1,1 1 0,-1-2-1,0 1 1,1-1-1,-11-1 1,18 1-306,1-1 0,-1 1 1,0 0-1,1-1 0,-1 1 0,0-1 0,1 1 0,-1-1 1,1 0-1,-1 0 0,1 0 0,-1 0 0,1 0 1,0 0-1,-1 0 0,1 0 0,0 0 0,0-1 0,0 1 1,-1-2-1,0 0-912,0 0-1,1 0 1,-1-1 0,1 1-1,0-1 1,0 1 0,0-1 0,1 1-1,-1-4 1,1-16-8925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11307,'0'0'3032,"10"6"112,6 4-1949,-1-2 0,1 0 0,1-1 0,29 9 0,-42-14-965,1-1 0,-1 0 0,1-1 1,0 1-1,0-1 0,-1 0 0,1 0 0,0 0 1,0-1-1,-1 0 0,10-2 0,-12 2-187,0 0-1,1-1 1,-1 1-1,0-1 1,0 1 0,0-1-1,0 0 1,0 0-1,0 0 1,-1 0-1,1 0 1,-1 0 0,1 0-1,-1-1 1,0 1-1,0 0 1,0-1-1,0 1 1,0-1 0,0 1-1,-1-1 1,0 1-1,1-6 1,-1 7-39,0-1 1,1 1 0,-1-1-1,-1 1 1,1-1 0,0 1-1,0-1 1,0 1 0,-1-1-1,1 1 1,-1 0 0,1-1-1,-1 1 1,1 0 0,-1-1-1,0 1 1,0 0 0,0 0-1,0-1 1,0 1 0,0 0-1,-2-2 1,0 2-23,0-1 0,0 0-1,0 1 1,0-1 0,0 1 0,0 0 0,0 0 0,-1 0 0,1 1 0,-4-1-1,1 0-17,0 1 0,-1-1-1,1 1 1,0 1 0,-1-1-1,1 1 1,0 1 0,0-1-1,0 1 1,0 0 0,-6 3-1,6-1 18,1 0-1,0 1 1,0 0-1,0 1 1,1-1 0,-1 1-1,1 0 1,1 0-1,-1 0 1,1 0-1,0 0 1,-3 11-1,5-14 14,-1 0 0,1 0 0,0 0 0,0 0-1,1 0 1,-1 1 0,0-1 0,1 0 0,0 0-1,0 1 1,0-1 0,0 0 0,1 1 0,-1-1 0,1 0-1,0 0 1,0 0 0,0 1 0,0-1 0,0 0-1,1 0 1,0 0 0,-1-1 0,1 1 0,0 0-1,0-1 1,1 1 0,2 2 0,2-1-162,-1-1 0,2 1 1,-1-1-1,0 0 0,0-1 0,1 0 0,-1 0 1,1-1-1,0 0 0,8 1 0,47-2-4078,-61 0 3980,46-1-5884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13389,'-2'29'8774,"0"8"-5559,2 29-2876,0-55-323,1-1 1,0 0-1,0 0 1,1 0-1,0-1 0,1 1 1,0 0-1,5 10 0,-6-17 53,-1 0 0,0-1 0,1 0 0,0 1-1,-1-1 1,1 0 0,0 0 0,0 0 0,0 0-1,1 0 1,-1 0 0,0 0 0,1-1-1,-1 1 1,1-1 0,-1 0 0,1 0 0,0 0-1,-1 0 1,1 0 0,0-1 0,0 1 0,0-1-1,0 0 1,0 0 0,-1 0 0,1 0-1,0 0 1,0 0 0,0-1 0,0 1 0,-1-1-1,1 0 1,0 0 0,-1 0 0,1 0-1,0-1 1,-1 1 0,4-4 0,1 1 82,-1-1 1,0 1 0,0-2-1,0 1 1,0-1 0,-1 0-1,0 0 1,-1 0-1,1-1 1,-1 0 0,0 0-1,-1 0 1,4-10-1,-4 10-172,-2-1 0,1 0-1,-1 1 1,0-1 0,-1 0-1,0 0 1,0 0 0,0 0-1,-3-11 1,-1 18-1015,1 12 666,1 12 217,2-21 143,0 1 0,0 0 0,0 0-1,1-1 1,-1 1 0,1 0 0,-1-1 0,1 1 0,0 0 0,0-1-1,0 1 1,0-1 0,1 0 0,-1 1 0,1-1 0,0 0 0,-1 0-1,1 0 1,0 0 0,4 3 0,-2-3 21,-1 1 0,1-2 0,0 1 1,0 0-1,0-1 0,0 0 0,0 0 0,0 0 0,1 0 1,-1-1-1,0 0 0,6 0 0,-1 0 75,-1-1 1,0 0-1,0 0 1,0-1-1,0 0 1,0 0-1,0-1 1,-1 0-1,1-1 1,-1 1-1,0-2 1,0 1-1,11-9 0,-15 9-26,1-1-1,-1 1 0,0-1 1,-1 1-1,1-1 0,-1 0 1,0 0-1,0 0 0,2-7 1,-3 9-60,0-1 1,-1 1-1,1 0 1,-1 0 0,0 0-1,1-1 1,-1 1-1,-1 0 1,1 0 0,0-1-1,-1 1 1,0 0-1,0 0 1,0 0 0,0 0-1,-2-4 1,2 5-15,0 1 0,0 0 0,0 0 0,0 0 0,-1 0 0,1 0 0,0 0 0,0 1 0,-1-1 0,1 0 0,-1 1 0,1-1 0,0 1 0,-1-1 0,1 1 0,-1 0 0,1-1 0,-1 1 0,1 0-1,-1 0 1,1 0 0,-1 0 0,1 0 0,-1 1 0,1-1 0,-1 0 0,1 1 0,-1-1 0,1 1 0,-1-1 0,1 1 0,0 0 0,-2 1 0,-3 1-29,1 0 0,0 0-1,0 1 1,0 0 0,0 0 0,-7 8-1,3-1 48,1 1 0,0-1 0,1 1 0,-7 17 0,11-24 0,1-1 0,1 1 0,-1 0-1,1 0 1,-1 0 0,1 0 0,1 0-1,-1 0 1,1 0 0,0 0 0,0 0-1,0 0 1,1 0 0,0 0 0,1 6-1,0-9 0,-1 0-1,1 0 0,-1 0 0,1 0 0,0 0 1,-1-1-1,1 1 0,0 0 0,0-1 0,0 0 1,0 1-1,1-1 0,-1 0 0,0 0 0,0 0 1,1-1-1,-1 1 0,0 0 0,5-1 0,50 6-201,-52-6 146,87 1-5416,-72-1 2205,11 0-5251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65 10378,'0'0'11093,"6"-9"-8386,18-28-583,-24 36-2049,1 1 0,-1 0-1,0-1 1,1 1 0,-1-1-1,0 1 1,1-1 0,-1 1-1,0-1 1,0 1 0,1-1-1,-1 1 1,0-1 0,0 1-1,0-1 1,0 1 0,0-1-1,0 1 1,0-1 0,0 1-1,0-1 1,0 1 0,0-1-1,0 1 1,0-1 0,0 1-1,-1-1 1,1 1 0,0-1-1,0 1 1,-1-1 0,1 1-1,-1-1 1,-17 0 427,-20 13-729,29-4 209,1-1 1,0 1-1,0 0 1,1 1 0,0-1-1,1 1 1,0 1 0,0-1-1,1 1 1,0 0 0,1 1-1,0-1 1,0 1 0,1-1-1,1 1 1,0 0 0,0 0-1,1 0 1,1 14 0,0-22 17,0-1 0,0 0 0,1 0 0,-1 0 0,1 1 0,0-1 0,-1 0 0,1 0 0,0 0 0,0 0 0,1 0 0,-1 0 0,0-1 0,0 1 0,1 0 0,-1-1 0,1 1 0,0-1 0,-1 1 0,1-1 0,0 0 0,0 1 0,0-1 0,0 0 0,0 0 0,0-1 0,0 1 0,0 0 0,1-1 0,-1 1 0,0-1 0,0 0 0,0 1 0,1-1 0,-1 0 0,0-1 0,3 1 0,2 0 46,-1-1 0,1 1-1,0-1 1,-1 0 0,1-1 0,-1 1-1,0-1 1,1-1 0,-1 1 0,0-1 0,11-7-1,-8 2 47,-1 0 0,0 0 0,0 0-1,-1-1 1,0-1 0,10-18 0,-14 24-82,-1 0 0,0 0 0,0-1 0,0 1 0,-1-1 0,1 1 0,-1-1 0,0 1 0,0-1 0,-1 0 0,0 0 0,1 1 0,-1-1 1,-1 0-1,1 0 0,-1 1 0,0-1 0,0 0 0,-3-6 0,3 10-29,0 0 0,0-1 0,0 1 0,0 0 0,0-1 1,-1 1-1,1 0 0,-1 0 0,1 0 0,-1 0 0,1 0 0,-1 1 0,1-1 1,-1 0-1,0 1 0,1-1 0,-1 1 0,0 0 0,1-1 0,-1 1 1,0 0-1,0 0 0,1 0 0,-1 0 0,0 0 0,0 1 0,1-1 0,-1 1 1,0-1-1,1 1 0,-1-1 0,0 1 0,1 0 0,-1 0 0,1 0 0,-1 0 1,1 0-1,0 0 0,-1 0 0,1 0 0,0 0 0,0 1 0,0-1 0,0 0 1,0 1-1,0-1 0,0 1 0,0 0 0,0-1 0,1 1 0,-1-1 0,1 1 1,-1 0-1,1 0 0,0 1 0,0-1 12,1-1-1,-1 0 1,1 0-1,-1 0 1,1 0 0,0 0-1,0 0 1,0-1 0,-1 1-1,1 0 1,0 0 0,0 0-1,0-1 1,0 1 0,0-1-1,0 1 1,0-1 0,1 1-1,-1-1 1,0 1 0,0-1-1,0 0 1,0 0-1,1 0 1,-1 1 0,0-1-1,0 0 1,2-1 0,46 3 67,-40-3-51,56-2-1593,-58 2 735,0 0-1,0-1 0,0 0 0,-1 0 1,1 0-1,-1-1 0,9-4 0,12-13-5508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11147,'0'0'9763,"-12"9"-8672,9-9 4347,0-20-4516,-3 26-339,-5 35-529,-4 44 40,4-29-33,2 1 0,3 0 1,2 0-1,4 63 0,0-115-49,1-1-1,0 1 0,0-1 0,0 1 0,0-1 0,1 0 0,0 0 0,0 0 0,0 1 0,0-2 0,0 1 0,1 0 0,0 0 0,0-1 0,0 0 0,0 1 0,0-1 0,1 0 1,-1-1-1,1 1 0,0-1 0,0 1 0,0-1 0,0 0 0,0 0 0,0-1 0,1 0 0,7 2 0,-5-1-128,0-1-1,0-1 1,0 1-1,0-1 1,0-1-1,0 1 1,14-3-1,-15 1-370,1 0 0,-1 0 0,0 0 0,0-1 0,0 0-1,0 0 1,0-1 0,7-5 0,12-13-5272,-4-4-3449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8680,'0'0'11243,"0"11"-9743,-4 62 1299,-2 70-278,6-124-2394,1-1-1,0 0 1,2 1 0,0-1 0,9 26-1,-11-41-69,0 0-1,-1-1 1,1 1-1,1 0 1,-1-1 0,0 1-1,1-1 1,-1 1-1,1-1 1,0 0-1,0 0 1,-1 0-1,2 0 1,-1 0-1,0 0 1,0 0-1,1-1 1,-1 1-1,0-1 1,1 1-1,0-1 1,-1 0 0,1 0-1,0 0 1,2 0-1,-1-1 56,1-1-1,-1 1 0,0-1 1,0 0-1,0 0 0,0 0 1,0-1-1,0 1 1,-1-1-1,1 0 0,0 0 1,-1 0-1,1-1 0,-1 1 1,0-1-1,5-5 1,18-17 150,-1-1 0,31-42 0,-46 55-688,-1-1 0,0 0 0,-1-1 0,-1 0 0,0 0 0,-1-1 0,7-25 0,-13 41 232,0-1-1,0 1 0,0-1 0,0 1 0,0 0 1,1-1-1,-1 1 0,0-1 0,0 1 0,0-1 1,0 1-1,0-1 0,0 1 0,-1 0 1,1-1-1,0 1 0,0-1 0,0 1 0,0-1 1,0 1-1,-1 0 0,1-1 0,0 1 0,0-1 1,-1 1-1,1 0 0,0-1 0,-1 1 0,1 0 1,0-1-1,-1 1 0,1 0 0,0 0 0,-1-1 1,1 1-1,-1 0 0,1 0 0,0 0 1,-1 0-1,1-1 0,-1 1 0,1 0 0,-1 0 1,0 0-1,-13-1-9324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12844,'0'0'10058,"27"63"-8777,-12-49-641,-2 0-351,4-1-129,-2-4-64,0 0-512,0-7-962,0-2-832,2 0-1762,-8-2-2145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14253,'0'0'11280,"8"-1"-10874,6 0-147,1-1-1,-1-1 1,0 0-1,26-10 1,-36 12-236,-1 0 1,1-1 0,-1 0-1,1 0 1,-1 0 0,0 0 0,0 0-1,0 0 1,0-1 0,0 0-1,-1 1 1,1-1 0,-1 0-1,0 0 1,1-1 0,-2 1 0,1 0-1,0-1 1,-1 1 0,1-1-1,-1 1 1,0-1 0,0 0 0,0 0-1,-1 1 1,1-6 0,-1 9-41,0-1 0,-1 1 1,1 0-1,0-1 0,0 1 1,-1-1-1,1 1 0,0 0 1,-1-1-1,1 1 1,0 0-1,-1 0 0,1-1 1,-1 1-1,1 0 0,0 0 1,-1-1-1,1 1 0,-1 0 1,1 0-1,0 0 0,-1 0 1,1 0-1,-1 0 0,1 0 1,-1 0-1,1 0 0,-1 0 1,1 0-1,-1 0 0,1 0 1,0 0-1,-1 0 0,1 0 1,-1 0-1,1 0 1,-1 1-1,1-1 0,0 0 1,-1 0-1,1 1 0,-1-1 1,1 0-1,0 1 0,-1-1 1,1 0-1,0 1 0,0-1 1,-1 1-1,-22 16-261,16-8 259,0 1-1,0 0 1,1 1-1,0-1 0,1 1 1,0 0-1,1 1 1,-4 18-1,8-28 35,0-1-1,0 0 1,0 0 0,0 0-1,1 0 1,-1 0 0,0 1-1,1-1 1,-1 0 0,1 0-1,-1 0 1,1 0 0,0 0-1,-1 0 1,1 0 0,0-1-1,0 1 1,0 0 0,-1 0-1,1-1 1,0 1 0,0 0-1,0-1 1,0 1-1,0-1 1,1 1 0,-1-1-1,0 1 1,0-1 0,0 0-1,0 0 1,0 0 0,0 1-1,1-1 1,-1 0 0,0 0-1,0-1 1,0 1 0,2 0-1,50-5 911,-37 0-814,0 0 1,0 0-1,20-11 1,-26 10-179,2 0 0,-1 2 0,1-1 0,-1 2-1,1-1 1,0 2 0,25-4 0,-36 7 42,0-1 0,0 0 0,1 0 0,-1 1 0,0-1 0,1 1-1,-1-1 1,0 1 0,0-1 0,0 1 0,0 0 0,0 0 0,0-1 0,0 1 0,0 0-1,0 0 1,0 0 0,0 0 0,0 0 0,0 2 0,0-2 30,0 1 0,0-1 0,1 0 0,-1 1 0,0-1 0,0 0-1,1 0 1,-1 0 0,1 0 0,-1 0 0,1 0 0,-1 0 0,1-1 0,-1 1 0,3 0 0,2 0 74,0 0 0,0-1 0,0 0 1,0 0-1,0 0 0,0-1 0,0 0 0,0 0 1,0 0-1,-1-1 0,1 0 0,0 0 0,7-4 1,3-3 3,0-2 1,28-22 0,-31 21-360,1 2 0,0-1 0,27-13 0,-40 24 241,0-1 0,-1 1 0,1 0 0,-1 0 0,1 0 0,0-1-1,-1 1 1,1 0 0,0 0 0,-1 0 0,1 0 0,-1 0 0,1 0 0,0 1 0,-1-1 0,1 0 0,-1 0 0,1 0 0,0 0-1,-1 1 1,1-1 0,-1 0 0,1 1 0,-1-1 0,1 0 0,-1 1 0,1-1 0,-1 1 0,1-1 0,-1 1 0,1-1 0,-1 1-1,0-1 1,1 1 0,-1-1 0,0 1 0,0-1 0,1 1 0,-1-1 0,0 1 0,0 0 0,0-1 0,0 1 0,0 0 0,0-1 0,0 1-1,4 44 146,-2-14-55,5-9 18,1 0-1,1-1 1,1 0-1,15 24 1,-16-32-116,-1 1 1,0 1-1,-1 0 0,-1 0 0,0 0 1,-1 1-1,-1-1 0,0 1 1,-1 0-1,1 18 0,-4-31 84,-1 0 0,1 0 0,-1 0 1,0 0-1,0 0 0,0 0 0,0 0 0,0 0 0,-1-1 0,1 1 0,-1 0 0,0-1 0,0 1 1,0-1-1,0 0 0,0 0 0,0 1 0,-1-1 0,1-1 0,-1 1 0,1 0 0,-1-1 0,0 1 1,0-1-1,0 0 0,1 0 0,-1 0 0,0 0 0,0 0 0,0-1 0,-1 1 0,-4-1 0,3 1 44,0-1 0,1 0 0,-1 0 0,0 0 0,1 0 0,-1-1 0,0 1 0,1-1 0,-1 0 0,1-1-1,-1 1 1,1-1 0,0 0 0,-1 0 0,1 0 0,0-1 0,0 1 0,1-1 0,-1 0 0,0 0 0,-4-6 0,1-2-183,1 1 0,1-1 0,0 0 0,1-1 1,0 1-1,0-1 0,1 0 0,1 0 0,-2-23 1,3 30 67,1 0 1,0 0-1,0-1 1,1 1 0,-1 0-1,1 0 1,0 0-1,0 0 1,1 0-1,0 0 1,0 0-1,0 0 1,0 0 0,1 1-1,-1-1 1,1 1-1,1 0 1,-1 0-1,0 0 1,1 0 0,0 1-1,0-1 1,0 1-1,9-5 1,-1 2 39,1 1 0,0 1-1,0 0 1,22-3 0,28-9-2686,-62 16 2307,0 0-1,1-1 0,-1 1 0,0-1 1,-1 0-1,1 1 0,0-1 0,0 0 1,0 1-1,0-1 0,0 0 1,-1 0-1,1 0 0,0 0 0,-1 0 1,1 0-1,-1 0 0,1 0 0,-1 0 1,0 0-1,1 0 0,-1-1 0,1-14-6847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11018,'9'-5'2776,"-1"1"-2006,46-22 3300,-51 24-3843,1 1-1,-1 0 1,1-1-1,-1 1 1,1 1-1,-1-1 1,1 0-1,0 1 1,-1 0-1,1 0 1,0 0-1,-1 0 1,1 1-1,3 0 1,-6 0-212,0-1 1,-1 1 0,1 0 0,-1 0 0,1-1 0,-1 1 0,1 0 0,-1 0 0,1 0 0,-1 0 0,0 0 0,0 0 0,1 0 0,-1 0 0,0-1-1,0 1 1,0 0 0,0 0 0,0 0 0,0 0 0,0 0 0,-1 0 0,1 0 0,0 0 0,-1 1 0,-6 24 274,-24 31 408,26-49-618,-1 0 0,1 0-1,1 1 1,0-1 0,0 1-1,0 0 1,1 0 0,1 1 0,0-1-1,-2 10 1,5-18-63,-1 0 1,0 0-1,1-1 1,-1 1-1,1 0 0,-1 0 1,1-1-1,0 1 1,-1 0-1,1-1 0,0 1 1,-1 0-1,1-1 1,0 1-1,0-1 0,0 0 1,-1 1-1,1-1 1,0 1-1,0-1 0,0 0 1,0 0-1,0 1 1,0-1-1,-1 0 0,1 0 1,0 0-1,0 0 1,0 0-1,0 0 0,1-1 1,35-2 840,-23-1-772,0-1 0,-1 0 0,0-1 0,0-1 0,-1 0 0,0 0 0,23-19 0,-15 9-284,-1-1 1,0-1 0,24-30-1,-28 24 106,-15 24 90,-1 1-1,1 0 0,0 0 0,0 0 0,0 0 1,-1-1-1,1 1 0,0 0 0,0 0 0,0 0 1,-1 0-1,1 0 0,0 0 0,0 0 1,-1 0-1,1 0 0,0 0 0,0 0 0,-1 0 1,1 0-1,0 0 0,0 0 0,-1 0 0,1 0 1,0 0-1,0 0 0,-1 0 0,1 0 0,0 0 1,0 1-1,0-1 0,-1 0 0,1 0 1,0 0-1,0 0 0,0 0 0,-1 1 0,1-1 1,0 0-1,0 0 0,0 0 0,0 1 0,0-1 1,-1 0-1,1 1 0,-6 3 0,0 1-1,1 0 1,-1 0 0,1 1-1,-6 7 1,7-8 73,1 1-1,-1 0 1,1 0-1,0 0 1,0 1 0,1-1-1,-3 9 1,5-14-52,0 0-1,0 0 1,0 0 0,0 0 0,0 0-1,0 0 1,0 0 0,0 0 0,0 0-1,1 0 1,-1 0 0,0 0 0,1 0-1,-1 0 1,0-1 0,1 1 0,-1 0-1,1 0 1,0 0 0,-1 0 0,2 1-1,0-1 6,0 0-1,0 0 0,0 0 0,0-1 1,0 1-1,0 0 0,0-1 0,0 1 1,1-1-1,-1 0 0,0 0 0,0 0 1,0 0-1,3 0 0,3-1 19,0-1-1,0 1 1,-1-1-1,1-1 0,0 0 1,-1 0-1,0 0 1,0-1-1,0 0 1,0 0-1,0-1 0,8-8 1,-3 3-127,-2 0 0,1-1 0,-2 0 1,1-1-1,14-24 0,-23 34 53,1 0 1,-1 1-1,0-1 1,0 0-1,-1 0 1,1 0-1,0 0 1,-1 0-1,1 0 1,-1 0-1,1 0 1,-1 0-1,0-3 1,0 5 18,0-1-1,-1 1 1,1 0 0,0-1 0,-1 1 0,1 0-1,0 0 1,-1-1 0,1 1 0,0 0 0,-1 0 0,1-1-1,0 1 1,-1 0 0,1 0 0,-1 0 0,1 0 0,0 0-1,-1 0 1,1 0 0,-1-1 0,1 1 0,-1 0 0,1 0-1,0 1 1,-1-1 0,1 0 0,-1 0 0,1 0-1,-1 0 1,1 0 0,0 0 0,-1 1 0,1-1 0,0 0-1,-1 0 1,-5 3-27,1 0-1,-1 0 0,1 0 0,0 0 1,0 1-1,0 0 0,-4 4 1,3-2 49,1 1 0,0-1 0,0 1 0,0-1 0,1 1 0,0 1 0,-4 9 0,7-15-6,1-1 0,-1 1 0,1-1 0,0 1 0,-1 0 0,1-1 0,0 1 0,0-1 0,0 1 0,0 0 0,0-1 0,0 1 0,1 0 0,-1-1 0,0 1 0,1-1 0,-1 1 0,1-1 0,0 1 0,0-1 0,-1 1 0,1-1 0,0 0 0,0 1 0,0-1 0,0 0 0,1 0 0,-1 0 0,0 0 0,0 0 0,1 0-1,-1 0 1,0 0 0,1 0 0,-1-1 0,1 1 0,-1 0 0,1-1 0,0 0 0,-1 1 0,1-1 0,2 0 0,73 15-397,0-5 0,112 2 0,-189-12 544,1 0-1,-1 0 1,1 0 0,0 0-1,-1 0 1,1-1 0,0 1-1,-1 0 1,1 0 0,-1-1-1,1 1 1,-1 0 0,1-1-1,-1 1 1,1 0 0,-1-1 0,1 1-1,-1-1 1,1 1 0,-1-1-1,1 1 1,-1-1 0,0 1-1,0-1 1,1 0 0,-1 1-1,0-1 1,0 1 0,1-2-1,2-27 918,-9-31-1141,-5 16 86,7 34-12,1 0 0,1 0-1,0 0 1,-2-14 0,50 23-1884,-34 2 1451,54 2-3254,-22-4-2541,5-7-5745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15663,'0'0'2370,"53"-13"609,-19 6-1922,9 2-929,4-4-128,2-1-2082,2-4-4004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12684,'0'0'6892,"3"-10"-4212,-3 6-2520,1 0 0,0-1 0,1 1 0,-1 0 0,1 0 0,0 0 0,-1 1 0,2-1 0,-1 0 0,0 1-1,1-1 1,0 1 0,0 0 0,0-1 0,0 2 0,0-1 0,1 0 0,-1 1 0,1-1 0,-1 1 0,1 0 0,0 0 0,0 0 0,0 1 0,0 0 0,0-1 0,1 1 0,-1 1 0,0-1 0,6 0 0,-7 1-152,-1 0 0,1 0 1,-1 0-1,0 0 0,1 0 0,-1 1 0,0-1 0,1 1 0,-1 0 1,0-1-1,1 1 0,-1 0 0,0 0 0,0 0 0,0 1 0,0-1 1,0 0-1,0 1 0,0-1 0,3 4 0,-3-1-21,-1 0-1,1 0 1,-1 0 0,1 0-1,-1 0 1,0 0 0,-1 0-1,1 1 1,-1-1-1,0 0 1,0 7 0,-1-5 10,1 1 1,-2-1-1,1 1 1,-1-1-1,0 0 0,0 0 1,-1 0-1,-4 8 1,4-8-14,0 0 0,1 0 0,-1 0 0,1 0 1,0 0-1,1 0 0,-1 1 0,0 8 0,3-14 16,0 0-1,-1 0 0,1 0 1,0 0-1,-1 0 0,1 0 1,0 0-1,0 0 0,0-1 1,0 1-1,0 0 0,0-1 1,0 1-1,0-1 0,0 1 1,0-1-1,0 1 0,0-1 1,1 0-1,-1 1 0,0-1 1,0 0-1,0 0 1,0 0-1,1 0 0,-1 0 1,0 0-1,2 0 0,47-1 213,-39 1-202,-4-1 51,0 1-1,0-1 1,0 0-1,-1-1 0,1 0 1,0 0-1,-1 0 1,0-1-1,1 0 1,-1 0-1,0-1 1,-1 1-1,1-1 1,-1-1-1,1 1 1,-1-1-1,-1 0 1,1 0-1,-1 0 1,6-9-1,-7 10-151,0-1 1,-1 1-1,1 0 0,-1-1 0,-1 0 1,1 1-1,0-1 0,-1 0 0,0 0 1,0 0-1,-1 0 0,1 0 1,-1 0-1,0 0 0,-1 0 0,1 0 1,-1 0-1,0 0 0,0 0 0,0 0 1,-1 1-1,0-1 0,0 0 0,0 1 1,0-1-1,-1 1 0,0 0 1,-3-4-1,-3 1-6812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12139,'0'0'13651,"-9"5"-13464,5-3-159,-1 0 0,1 0 0,0 0-1,0 1 1,0-1 0,1 1 0,-1 0 0,1 0 0,-1 1 0,1-1 0,0 1 0,0-1 0,1 1 0,-1 0 0,1 0 0,0 0 0,0 1 0,0-1 0,0 0 0,1 1 0,0-1 0,0 1 0,0-1 0,0 9 0,1-12-21,0-1 1,0 1-1,0 0 1,1 0-1,-1-1 0,0 1 1,0 0-1,1-1 1,-1 1-1,0 0 1,1-1-1,-1 1 1,1 0-1,-1-1 0,1 1 1,-1-1-1,1 1 1,-1-1-1,1 1 1,-1-1-1,1 1 0,0-1 1,-1 0-1,1 1 1,0-1-1,-1 0 1,1 1-1,1-1 0,30 4 389,29-13 392,-11-9-416,-42 14-368,0 1 0,0 0-1,0 0 1,1 0 0,-1 1-1,1 0 1,0 1-1,0 0 1,-1 0 0,1 1-1,11 1 1,-19-1-22,0 1 0,0 0 0,0-1 0,0 1 0,0 0 0,0 0 0,-1 0 0,1-1 0,0 1 0,0 0 0,-1 0 0,1 1 0,0-1-1,-1 0 1,1 0 0,-1 0 0,0 0 0,1 0 0,-1 0 0,0 1 0,0-1 0,1 0 0,-1 0 0,0 1 0,0-1 0,0 0 0,-1 0 0,1 0 0,0 1 0,0-1 0,-1 0 0,0 2 0,1-2 24,-1 0 0,1 0 0,0 0 0,0 1-1,-1-1 1,1 0 0,0 0 0,0 0 0,0 1 0,0-1 0,0 0 0,0 0 0,1 0 0,-1 1 0,0-1 0,1 0-1,-1 0 1,0 0 0,1 0 0,0 0 0,-1 0 0,1 1 0,0-1 0,-1-1 0,1 1 0,0 0 0,0 0 0,0 0 0,0 0-1,0-1 1,1 2 0,4-2 78,-1 0 0,1 0 0,0-1 0,0 1 0,-1-1 0,1-1 0,0 1 0,-1-1 0,0 0-1,1 0 1,-1-1 0,0 1 0,0-1 0,9-7 0,29-12-174,1 11-1367,-13 9-6438,-23 2 1286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10442,'0'0'7490,"-1"10"-4480,-6 57 827,-1-9-1564,2 105-1,5-161-2263,1 1 1,0 0 0,0 0 0,1-1-1,-1 1 1,0 0 0,1 0 0,0-1-1,0 1 1,-1 0 0,1-1 0,1 1-1,-1-1 1,0 1 0,1-1 0,-1 0-1,1 0 1,0 1 0,0-1 0,0 0-1,0 0 1,0-1 0,0 1 0,0 0-1,1-1 1,-1 1 0,0-1 0,1 0-1,-1 0 1,1 0 0,0 0 0,-1 0-1,1-1 1,0 1 0,0-1 0,-1 0-1,5 1 1,0-2 40,0 0-1,1 0 0,-1-1 1,0 0-1,-1 0 1,1-1-1,0 1 1,-1-1-1,1-1 0,-1 1 1,0-1-1,0-1 1,8-6-1,3-8 7,0 1 1,-2-2-1,0 0 0,-1-1 0,12-26 0,-19 35-67,-14 53-769,3-28 780,1 0-1,1 1 1,1-1 0,-1 19-1,2-30 21,0 0 0,0 1-1,-1-1 1,2 1 0,-1-1 0,0 0-1,0 1 1,1-1 0,-1 1 0,1-1-1,0 0 1,0 0 0,0 1 0,0-1-1,0 0 1,0 0 0,0 0 0,1 0 0,-1 0-1,1 0 1,-1-1 0,1 1 0,0 0-1,0-1 1,0 1 0,0-1 0,0 0-1,0 0 1,0 0 0,0 0 0,5 2-1,-3-3 9,1 0 0,-1 1 0,1-1 0,-1-1 0,1 1 0,0-1 0,-1 1 0,1-1 0,-1-1 0,0 1 0,1-1 0,-1 1 0,0-1 0,0-1-1,0 1 1,6-5 0,-4 2 55,1-1 0,-1 0-1,-1 0 1,1-1-1,-1 0 1,0 0 0,-1 0-1,6-12 1,-1 0 58,-2-1 0,0 0-1,-1 0 1,-1-1 0,-1 1 0,2-33 0,-3 30-370,0-48-1582,-3 69 1728,0-1 0,0 1 0,0 0-1,-1 0 1,1-1 0,-1 1 0,1 0-1,-1 0 1,0 0 0,0 0 0,1-1-1,-2 1 1,1 1 0,0-1-1,0 0 1,-1 0 0,1 0 0,-1 1-1,1-1 1,-1 0 0,0 1 0,1 0-1,-1-1 1,-2 0 0,3 2-136,0-1 1,1 1-1,-1 0 1,0 0-1,1 0 1,-1 0-1,0 0 1,1 0-1,-1 0 1,0 0-1,1 0 1,-1 0-1,0 0 1,1 1 0,-1-1-1,0 0 1,1 0-1,-1 1 1,1-1-1,-1 0 1,0 1-1,1-1 1,-1 0-1,1 1 1,-1-1-1,1 1 1,0-1-1,-1 1 1,1-1-1,-1 1 1,1 0-1,0-1 1,-1 1-1,1-1 1,0 1-1,-1 0 1,-5 25-6907,5-6 222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15663,'0'0'4324,"-12"75"-2050,1-32-416,-2 8-257,5 1-544,-1-4-448,9-2-417,0-6-64,9-9-64,12-11-416,2-8-225,1-11 161,1-1-417,3-19-1601,-4-12-2467,-5-14-256,8-10-3459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12684,'0'0'5221,"-17"54"-2883,7-18-832,-1 6-97,0 4-224,1 2-320,10-2-225,0 0-191,0-3-193,15-7-160,-4-4 0,-3-9-768,0-5-706,-8-8-1793</inkml:trace>
  <inkml:trace contextRef="#ctx0" brushRef="#br0" timeOffset="1">1 252 705,'0'0'27033,"85"-43"-26905,-35 43-96,5 0 32,5-1-192,1-5-1537,1-6-2083,-6-6-2145,-3-9-2435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5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10282,'0'0'3016,"-6"13"-1046,-6 15-493,0 0 1,3 1 0,0 0-1,-9 56 1,14-49-448,2-1 1,3 70-1,0-95-887,0 0 0,1 0-1,0-1 1,0 1 0,1 0 0,0-1 0,1 0-1,0 0 1,0 0 0,1 0 0,0-1 0,1 0-1,0 0 1,0 0 0,11 10 0,-14-15-73,-1-1-1,1 0 1,0-1 0,0 1 0,0 0-1,0-1 1,0 0 0,0 1 0,0-1-1,0 0 1,0-1 0,1 1 0,-1-1-1,0 1 1,0-1 0,1 0-1,-1 0 1,0 0 0,1-1 0,-1 1-1,0-1 1,0 0 0,1 0 0,-1 0-1,0 0 1,0 0 0,0-1 0,0 1-1,0-1 1,-1 0 0,1 0 0,0 0-1,-1 0 1,4-4 0,7-8 384,1-1 0,-2 0 0,0-1 0,15-25 1,-22 33-432,18-35-23,-1-1 0,-2-2 0,24-81 0,5-12 0,-39 124-2786,12 10-6690,-20 5 9033,12 0-9049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61 296 9097,'0'0'779,"-9"0"508,-11 2-609,-11-1 4057,32-3-2105,12-9-2153,14 4-189,1 2 1,0 0 0,35 0-1,-2-1-215,622-93 317,64-7 123,4 54-513,1272 93 42,-1835-32-42,675 68 0,-815-68 80,-8-1 128,-1-2 1,45 1-1,-112-29-222,20 13-8695,7 0-1380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2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55 4773,'-10'1'6064,"1"-1"-5292,1-1-206,0 1-1,0 1 1,0-1-1,1 1 1,-1 0 0,0 1-1,1 0 1,-1 0-1,1 1 1,-1 0-1,-8 5 1,15-8-536,1 1-1,-1-1 1,0 0 0,1 1-1,-1-1 1,1 1 0,-1 0-1,1-1 1,-1 1 0,1-1-1,0 1 1,-1 0 0,1-1-1,0 1 1,-1-1 0,1 1-1,0 0 1,0 0 0,0-1-1,-1 1 1,1 0 0,0-1-1,0 1 1,0 0 0,0 0-1,0-1 1,1 1 0,-1 0-1,0 0 1,0-1 0,0 1-1,0 0 1,1-1 0,-1 1-1,0 0 1,1-1 0,-1 1-1,1-1 1,-1 1 0,1 0 0,-1-1-1,1 1 1,-1-1 0,1 1-1,-1-1 1,2 1 0,32 17 129,8-6-10,1-3 0,76 8 0,94-6 292,-151-9-406,823 17 410,25 0 18,534 11-890,-3290-27 496,1624-4-81,-418 6-2,467 4 13,-286 54 1,449-61 0,-11 2-8,1 0 0,-1 2 0,-36 15 0,56-21 2,0 0 0,0 1 0,1-1 0,-1 0 0,0 0 0,1 1 0,-1-1 0,1 0 1,-1 1-1,0-1 0,1 0 0,-1 1 0,1-1 0,-1 1 0,1-1 0,-1 1 0,1 0 0,-1-1 0,1 1 0,0-1 0,-1 1 0,1 0 0,0-1 0,0 1 0,-1 0 0,1-1 0,0 1 0,0 0 0,0-1 0,0 2 0,0-1-14,1 0 0,0 0-1,0 0 1,0 0 0,0-1 0,0 1-1,0 0 1,0 0 0,1-1 0,-1 1-1,0-1 1,0 1 0,0-1-1,1 1 1,-1-1 0,0 0 0,2 1-1,42 6-76,0-2 0,0-2 0,56-3 0,-42 0 74,557-25 212,-1-38-71,-256 24-67,1186-72-948,-2175 135 1308,-835-14-267,1108-10-122,281 1 2,-780-20 144,1266 16-5282,763-84 3919,-474 25 2790,-2 33-805,-571 29-720,-333 13 238,87-3-200,-255 23-523,2 17 0,2 16 0,-577 180 0,805-200-1811,22-5-1826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7:5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393 160 5189,'-9'-5'448,"-2"-1"-206,1-1-1,0 0 1,0 0 0,0-1-1,1 0 1,0-1-1,-13-17 1,18 20-190,0 1 1,-1-1-1,1 1 1,-1-1-1,0 1 1,0 1-1,-1-1 1,0 1-1,0 0 1,0 0-1,0 1 1,0-1-1,-1 2 1,1-1-1,-1 1 1,0-1-1,0 2 1,0-1-1,0 1 1,0 0-1,0 1 1,0 0-1,-11 0 1,9 0 194,0 1 0,-1-1 0,1 1 1,0 1-1,0 0 0,0 0 0,0 1 1,1 0-1,-11 5 0,16-6-223,1-1-1,-1 1 0,1-1 1,-1 1-1,1 0 1,0 0-1,0 0 1,0 1-1,0-1 1,0 0-1,1 1 0,-1-1 1,1 1-1,-1-1 1,1 1-1,0 0 1,0 0-1,0 0 0,1-1 1,-1 1-1,0 0 1,1 0-1,0 0 1,0 0-1,0 0 0,0 0 1,0 0-1,1 0 1,-1 0-1,1 0 1,0-1-1,2 6 0,-2-6 41,0-1-1,0 1 0,0-1 0,1 0 0,-1 1 0,1-1 0,-1 0 1,1 0-1,-1 0 0,1 0 0,-1 0 0,1 0 0,0 0 0,0-1 1,-1 1-1,1 0 0,0-1 0,0 0 0,0 1 0,0-1 0,0 0 1,0 0-1,-1 0 0,5-1 0,51-4 1813,-52 5-1919,30-6 209,1 2 0,-1 2 0,1 1 0,0 2 0,0 1 1,-1 2-1,43 10 0,-25-2-112,2-3 1,77 5-1,114-9 26,-28-2 72,-2 9 218,349 9 461,188-61-694,-308 8-87,1188 24 99,-1597 10-108,1196 66 319,-1216-66 1930,-20 1-1149,-39 1-1131,-4 2-1145,38-4 332,-1 0 1,0-1-1,1 1 1,-1-2-1,-14 0 1,-16-5-3795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47 16560,'0'-2'233,"0"1"1,1-1 0,-1 1-1,0 0 1,0-1 0,0 1 0,0-1-1,0 1 1,0-1 0,0 1-1,0-1 1,0 1 0,-1 0 0,1-1-1,-1 1 1,1-1 0,-1 1-1,0 0 1,1 0 0,-1-1-1,0 1 1,0 0 0,0 0 0,0 0-1,0 0 1,0 0 0,0 0-1,0 0 1,0 0 0,0 0 0,-2 0-1,-2 0-159,0-1-1,0 1 1,-1 1-1,1-1 1,0 1 0,0 0-1,-7 1 1,4-1-75,-5 1 1,0 1 0,0 1 0,1 0 0,-1 1 0,0 0 0,1 1 0,0 0 0,-17 11 0,9-5 197,1 2 1,0 0-1,-34 32 1,52-44-198,0 0-1,-1 1 1,1-1 0,0 0-1,0 1 1,0-1 0,0 1-1,0-1 1,0 1 0,0 0-1,0-1 1,1 1 0,-1 0-1,1-1 1,-1 4 0,1-4-1,0 0 0,0 0 1,0 0-1,0 0 1,1-1-1,-1 1 1,0 0-1,1 0 1,-1-1-1,1 1 1,-1 0-1,1 0 0,-1-1 1,1 1-1,-1-1 1,1 1-1,0 0 1,-1-1-1,1 1 1,0-1-1,0 0 0,-1 1 1,2 0-1,6 2 0,1-1 0,-1 1 0,0-2-1,1 1 1,11 0 0,-2 0 16,2 2-33,90 18 107,-98-19-158,0 0-1,-1 1 0,0 1 1,0 0-1,0 1 1,20 13-1,-29-17 60,1 0 0,-1 0-1,0 0 1,1 0 0,-1 0 0,0 0-1,0 1 1,-1-1 0,1 1 0,0-1-1,-1 1 1,0 0 0,1-1 0,-1 1-1,0 0 1,0 0 0,-1 0 0,1 0 0,-1 0-1,1 0 1,-1 0 0,0 0 0,0 0-1,0 0 1,-1 0 0,1 0 0,-1 0-1,1 0 1,-1 0 0,0 0 0,0 0-1,-1 0 1,1-1 0,0 1 0,-1 0 0,0-1-1,1 1 1,-1-1 0,-4 4 0,-5 6 226,0 0-1,-2-1 1,1 0 0,-1-1 0,-27 16 0,21-14 39,0-2-1,-1 0 1,0-1 0,0 0-1,-1-2 1,0-1 0,0 0-1,0-2 1,-40 4 0,60-8-308,1 0 1,-1 0 0,1 0 0,-1 0-1,1 0 1,-1 0 0,1 0 0,-1 0 0,0 0-1,1-1 1,-1 1 0,1 0 0,-1 0-1,1 0 1,-1-1 0,1 1 0,-1 0 0,1-1-1,-1 1 1,1 0 0,-1-1 0,1 1-1,0-1 1,-1 1 0,1 0 0,0-1 0,-1 1-1,1-1 1,0 1 0,0-1 0,-1 1-1,1-1 1,0 0 0,0 0 0,5-23-2565,24-24-4363,10 1-1401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4752 211 9161,'-473'-71'1163,"-691"-17"1,689 79-210,0 21 0,-840 130 0,1247-129-809,0 3 1,1 3-1,-123 53 1,147-51-124,1 1 0,2 2 0,0 2 0,1 2 0,2 1 0,-56 57 0,80-72-23,0 2-1,1-1 1,1 1-1,1 1 1,0 0 0,1 1-1,1 0 1,0 0-1,1 1 1,-7 36-1,11-42-2,1 0-1,1 0 1,0 0 0,1 1-1,0-1 1,1 0-1,1 0 1,0 0-1,0 0 1,2 0-1,-1 0 1,2-1-1,0 1 1,0-1 0,1 0-1,0-1 1,9 12-1,8 7 25,2-1-1,1-1 0,1-1 1,2-1-1,0-2 1,35 22-1,-18-17 25,1-2-1,1-3 0,86 31 0,-17-20 27,1-5-1,1-5 1,131 10-1,690 26 79,2-63-301,661-78 121,-1380 64 36,243-50 0,-396 51-6,0-2 0,-1-4 1,-1-3-1,-1-2 1,-1-4-1,-2-2 0,95-64 1,-136 79 32,-1 0 1,-1-2-1,-1 0 1,0-2-1,-2 0 1,0-1 0,-1 0-1,-2-2 1,23-43-1,-32 54-7,-1 0-1,0 0 1,-1 0-1,0 0 1,-1-1-1,-1 1 1,0-1-1,-1 0 1,0 0-1,-1 0 1,-1 1-1,0-1 1,-1 0-1,0 0 1,-1 1-1,-1 0 1,0-1-1,-1 1 1,0 1-1,-1-1 1,-12-19-1,-2 5 5,0 1 0,-2 1 0,-1 1 0,-1 1-1,-1 0 1,-1 2 0,-1 2 0,-1 0-1,-41-21 1,-6 3-1,-2 3 0,-126-38-1,36 26 0,-3 8 0,-332-31-1,-353 52-11,-258 132-121,756-41-1038,127-3-2402,143-40-1071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20112 394 13741,'1'-23'1050,"0"18"-911,-1-1 0,1 0-1,-1 0 1,0 0-1,-1 0 1,1 0 0,-1 1-1,0-1 1,0 0-1,-1 1 1,0-1 0,0 0-1,0 1 1,-1 0-1,0 0 1,0 0-1,0 0 1,0 0 0,-8-7-1,-3 0-212,0 1 0,-1 1 0,-1 0-1,1 1 1,-2 1 0,-17-7 0,-109-34-51,106 38 54,-51-12 114,-1 3 0,-133-12 0,-186 7 418,365 23-437,-1184-14 345,1096 16-375,82 0 140,-1 2 1,1 3-1,-1 2 1,2 1-1,-79 26 1,101-25-78,0 1 0,1 2-1,1 0 1,0 2 0,1 0 0,0 2 0,1 0 0,1 2 0,0 0 0,1 1-1,-27 36 1,33-37-42,1 0-1,0 1 1,1 0-1,2 1 1,0 0-1,1 1 1,1 0-1,0 0 1,2 1-1,1 0 1,1 0-1,0 0 1,0 43-1,3-1 59,-1-29-81,2 0 0,4 36-1,-3-65 3,1 0-1,-1-1 1,1 1-1,0-1 1,0 1-1,0-1 1,1 0-1,0 0 1,0 0-1,0 0 1,7 7-1,2 0 82,0-1-1,23 17 1,14 13-93,-48-40 18,0 0 0,-1 0-1,1 0 1,0 0 0,0 0-1,-1 0 1,1 0 0,0 0-1,-1 0 1,1 0 0,-1 1-1,0-1 1,1 0-1,-1 0 1,0 0 0,0 1-1,0-1 1,1 0 0,-1 1-1,-1-1 1,1 0 0,0 0-1,0 1 1,0-1 0,-1 0-1,1 0 1,-1 0 0,1 1-1,-1-1 1,1 0 0,-1 0-1,1 0 1,-1 0 0,0 0-1,0 0 1,0 0 0,0 0-1,0 0 1,0 0 0,-1 0-1,-5 6 40,-1-2 1,0 1-1,0-1 0,-11 5 1,14-7-4,-16 7 90,-1-1 0,0-1 0,0 0 0,0-2 0,-1-1 0,0 0 0,-27 1 0,-170-4 269,120-4-447,-434-12 116,237 3-59,-491 40 27,-499 64 32,485-45-297,119-10 50,-744 53-72,-3-52 93,175-67 248,140-29 2,-794-44-1425,320 51 1620,600-13-10,294 11-167,370 29-94,-230-5-3,519 28-108,0 1 0,0 3 0,1 1 1,0 1-1,-44 14 0,56-12-73,-1 2 1,1 0 0,0 1-1,1 2 1,1 0 0,0 1-1,1 1 1,-24 22 0,27-20 44,1 0 0,1 1 1,0 0-1,1 1 0,1 1 1,1 0-1,0 1 0,2 0 1,1 1-1,0 0 0,-7 30 1,12-34 159,1-1 0,1 1 1,0 0-1,2-1 0,0 1 0,1 0 1,0-1-1,2 1 0,0-1 0,1 1 1,0-1-1,2 0 0,0-1 1,0 1-1,17 26 0,-8-19 46,1-1 0,1 0 0,1-1 0,1-1 0,0-1 0,2-1 1,31 23-1,-19-19-60,2-2 0,1 0-1,0-3 1,55 20 0,21-4-57,1-5 0,181 24 0,-285-52 44,939 110-201,4-42-100,-455-35 235,534 9 74,3-37 15,209 4-2,-707 4 159,3056 41 50,-1940-121-214,-115 3 57,-1226 60 48,354-8 52,-3-43-47,-150-24-63,-13-43 1,-442 100 148,-1-2 0,-1-3 1,-1-2-1,-1-3 0,-2-1 1,-1-3-1,-1-3 0,-3-1 1,79-86-1,-116 115-291,-1 1-1,0-2 1,-1 1 0,0-1-1,-1 0 1,0-1 0,-1 1 0,7-21-1,-11 27 18,1 0-1,-2-1 1,1 1-1,0 0 1,-1-1-1,0 1 1,0-1-1,-1 1 1,1-1-1,-1 1 1,0 0-1,-1-1 1,1 1-1,-1 0 1,0 0-1,-1 0 1,1 0-1,-1 0 1,0 1-1,0-1 1,0 1-1,-5-5 1,-7-6-162,-1 0 0,0 2 0,-1 0-1,-1 1 1,-36-20 0,-104-36 467,113 52 80,2-2 0,0-2 0,-44-28 0,82 44-114,-1 0-1,1-1 0,0 1 1,0-1-1,0 0 1,1-1-1,-7-9 1,10 13-213,0 1 1,0-1 0,0 1 0,0-1-1,0 0 1,1 0 0,-1 1-1,1-1 1,-1 0 0,1 0-1,0 0 1,-1 0 0,1 0-1,0 1 1,0-1 0,1 0-1,-1 0 1,0 0 0,1 0 0,-1 0-1,1 1 1,-1-1 0,1 0-1,0 0 1,0 1 0,-1-1-1,1 0 1,1 1 0,-1-1-1,0 1 1,0-1 0,2-1-1,54-44-664,2 1 0,78-45 1,-133 89 750,1 0 0,-1-1 1,1 1-1,-1 1 0,1-1 1,0 1-1,0 0 1,0 0-1,-1 0 0,1 1 1,0-1-1,0 1 1,0 0-1,0 1 0,9 1 1,0 2-46,0 1 0,0 0 0,25 14 0,27 10-300,-33-20 54,-1-2 0,1-1 0,56 2 0,104-8 261,-91-1 60,521-24 388,-531 14-486,574-41 433,-321 45-374,-263 1-51,0-4-1,94-23 1,-89 12 119,-2-4 0,-1-4 0,146-70 1,-221 94-94,0 0 1,0-1-1,-1 0 1,0 0-1,0-1 1,0 0 0,-1 0-1,0-1 1,0 0-1,-1 0 1,6-10 0,-10 13-20,1-1 0,-1 1 0,0-1 0,0 1 0,-1-1 1,0 0-1,0 1 0,0-1 0,-1 0 0,0 0 0,0 0 1,0 0-1,0 1 0,-1-1 0,0 0 0,-1 0 0,1 1 1,-1-1-1,0 1 0,0-1 0,-5-6 0,-6-9-11,-1-1 0,-1 2-1,0 0 1,-2 1-1,0 1 1,-1 1 0,-1 0-1,-1 1 1,-24-15 0,7 7 29,-2 2 0,-1 1 1,0 3-1,-58-20 0,52 25 3,1 2 0,-1 2-1,-60-3 1,-141 4-912,55 4-4432,103-4-943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3977 4309 11979,'-53'2'1255,"52"-4"-1160,1 0 1,-1 1-1,1-1 1,0 0 0,0 1-1,0-1 1,-1 0-1,2 0 1,-1 1-1,0-1 1,0 0-1,0 1 1,1-1-1,-1 0 1,1 1-1,0-1 1,-1 1-1,3-3 1,17-25 646,34-35 1,-29 37-506,27-41 0,-4-4-196,-4-3-1,-3-2 1,-3-1-1,-4-2 1,-3-2-1,-4 0 0,-4-2 1,-3-1-1,-4 0 1,-3-1-1,1-134 1,-15 150 22,-3 0 0,-3 1 0,-3 0 1,-3 0-1,-41-126 0,0 56 3,-5 3-1,-113-187 1,-190-234-225,301 466 206,-34-46-131,-5 5 0,-136-137-1,170 202 143,-4 4-1,-2 2 0,-3 4 0,-2 3 1,-111-57-1,104 69-42,-2 4-1,-2 3 1,-1 5-1,-1 3 1,-182-28-1,197 46-7,0 4-1,-1 3 1,1 3-1,0 4 1,0 3-1,0 3 0,-138 40 1,102-14 38,3 5 0,1 5-1,3 4 1,2 5 0,3 5 0,2 3 0,3 5 0,3 4-1,-123 127 1,206-191-106,-2 0-436,1 0 0,0 1 1,1 1-1,0 0 0,1 0 0,-9 16 0,15-21-1426,4-11-3831,7-13 1153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2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35 10186,'0'0'2797,"-9"-6"-2253,5 3-464,2 0-62,-1 1 0,1 0 0,-1 0 0,0 0 0,1 0 0,-1 0 1,0 0-1,0 1 0,0-1 0,-1 1 0,1 0 0,0 0 0,0 0 1,-1 1-1,1-1 0,-1 1 0,-5 0 0,0 28-69,7-15 92,-8 21 2,-3-1 0,0-1-1,-2 0 1,-2 0 0,-27 39 0,-117 136 879,37-51 760,113-135-1627,11-20-59,0-1 0,0 0 0,0 1 0,0-1 0,0 0 0,0 0 0,0 1 0,0-1 0,0 0 0,0 1 0,1-1-1,-1 0 1,0 1 0,0-1 0,0 0 0,0 0 0,0 1 0,1-1 0,-1 0 0,0 0 0,0 1 0,0-1 0,1 0 0,-1 0 0,0 0 0,0 1 0,1-1 0,-1 0 0,0 0 0,1 0 0,-1 0 0,0 0 0,0 0 0,1 1 0,0-1 0,2 0-10,1-1 1,-1 1-1,1 0 0,0-1 1,-1 0-1,1 0 0,-1 0 1,1 0-1,-1-1 0,4-1 1,222-124 547,-34 18-951,60-14-3128,-112 56-1211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1316 14253,'0'0'775,"3"-14"-279,-1 2-452,1-1 0,1 1 0,0-1 0,1 1 0,0 0 0,0 1 0,13-19 0,34-39 206,4 2 0,2 3 0,3 2 0,2 3 0,108-77 0,-77 72-89,3 3 1,3 5 0,183-74-1,-227 110-128,1 3-1,1 1 1,0 4-1,1 2 1,0 3-1,1 2 0,0 2 1,-1 4-1,1 2 1,-1 2-1,1 4 1,75 19-1,-13 4-18,0-7 1,209 18-1,-219-41 113,0-5-1,0-5 1,176-34 0,170-76 1172,14-2 536,-371 100-1479,1 5-1,175-4 1,-149 21-291,74-1-34,-185-2-287,0-1 0,-1-1 0,0 0 0,1-1 0,-1-1-1,0 0 1,17-9 0,-18 7-1181,0-1 0,-1-1-1,0 0 1,13-12 0,16-22-6597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13741,'-11'2'529,"1"-1"-436,-1-1 447,0 2-1,0-1 1,1 1-1,-1 1 1,0 0-1,-17 7 1,28-10-541,1 0-1,-1 0 1,0 0 0,0 0 0,1 0-1,-1 0 1,0 0 0,0 0 0,1 0-1,-1 1 1,0-1 0,1 0 0,-1 0-1,0 0 1,0 0 0,1 0 0,-1 0-1,0 0 1,0 1 0,1-1 0,-1 0-1,0 0 1,0 0 0,0 1 0,1-1-1,-1 0 1,0 0 0,0 1 0,0-1-1,0 0 1,0 0 0,0 1 0,1-1-1,-1 0 1,0 0 0,0 1 0,0-1-1,0 0 1,0 0 0,0 1 0,0-1-1,0 0 1,0 1 0,0-1 0,0 0-1,0 0 1,0 1 0,-1-1 0,1 0-1,0 0 1,0 1 0,0-1 0,0 0-1,0 0 1,0 1 0,-1-1 0,1 0-1,0 0 1,0 1 0,0-1 0,-1 0-1,1 0 1,0 0 0,0 0 0,-1 0-1,1 1 1,0-1 0,-1 0 0,24 4-223,294-1 549,-100-4-223,-203 1-90,0 0 0,1 1 0,-1 1 0,0 1 1,16 4-1,-27-5-7,1-1 0,0 0 0,-1 1 0,1 0 1,-1 0-1,0 0 0,0 0 0,0 0 1,0 1-1,0-1 0,0 1 0,0 0 0,-1 0 1,1 0-1,-1 0 0,0 0 0,0 1 1,0-1-1,-1 1 0,1-1 0,-1 1 0,0 0 1,2 5-1,-2 2 21,-1 0 1,1 1 0,-2-1-1,0 0 1,0 0-1,-1 0 1,0 0 0,-1 0-1,0 0 1,0-1-1,-2 1 1,1-1 0,-8 12-1,-12 18 113,-53 68 0,52-76-117,-108 140-251,75-102-3006,32-36-1954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4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13741,'0'0'7484,"-6"9"-6822,1 0-600,0 1 0,1-1 0,0 1 0,1 0 0,0-1-1,1 2 1,0-1 0,0 0 0,1 0 0,0 1 0,1 11-1,0 7 28,1 55 174,0-79-244,-1 0 1,1 0-1,0 0 1,0-1-1,1 1 1,-1-1-1,1 1 1,0-1-1,0 1 1,0-1 0,1 0-1,0 0 1,6 7-1,-8-10 22,1 0 1,-1 0-1,1 0 0,0 0 1,-1 0-1,1 0 0,0-1 1,-1 1-1,1-1 0,0 1 1,0-1-1,0 0 0,0 1 1,-1-1-1,1 0 0,0 0 1,0-1-1,0 1 0,0 0 1,0 0-1,-1-1 0,1 1 1,0-1-1,0 0 0,-1 1 1,1-1-1,0 0 0,-1 0 1,1 0-1,-1 0 0,1-1 1,-1 1-1,0 0 0,1 0 1,-1-1-1,2-2 0,6-6 355,-1 0 0,0-1-1,11-20 1,-7 5-134,-1 0-1,0-1 1,-2 0-1,10-53 0,-13 53-196,-2 113-198,-5-79 133,6 42 55,-5-48-50,0 0 1,0 0-1,0 0 1,1-1-1,-1 1 0,0 0 1,1 0-1,-1 0 1,1 0-1,-1 0 1,1-1-1,0 1 0,-1 0 1,1 0-1,-1-1 1,1 1-1,0-1 0,0 1 1,0 0-1,-1-1 1,1 0-1,0 1 1,0-1-1,0 1 0,0-1 1,0 0-1,0 0 1,0 1-1,-1-1 0,1 0 1,0 0-1,0 0 1,0 0-1,0 0 0,0 0 1,0 0-1,0-1 1,0 1-1,0 0 1,0 0-1,0-1 0,0 1 1,-1 0-1,1-1 1,1 0-1,8-5 64,0-1 1,-1 0-1,0 0 0,-1-1 1,0 0-1,0-1 0,0 0 1,-1 0-1,8-13 0,-8 10 3,1 1 0,1 0 0,0 1-1,1 0 1,0 0 0,13-10 0,-22 20-74,-1-1 0,1 1 1,0-1-1,0 0 0,-1 1 0,1 0 1,0-1-1,0 1 0,-1-1 1,1 1-1,0 0 0,0 0 0,0-1 1,0 1-1,0 0 0,-1 0 0,1 0 1,0 0-1,0 0 0,0 0 0,0 0 1,0 0-1,0 1 0,-1-1 0,1 0 1,0 0-1,0 1 0,0-1 1,-1 0-1,1 1 0,0-1 0,0 1 1,-1-1-1,1 1 0,0 0 0,-1-1 1,1 1-1,0-1 0,-1 1 0,1 0 1,-1 0-1,0-1 0,1 1 0,-1 0 1,1 0-1,-1 0 0,0-1 1,0 1-1,1 0 0,-1 0 0,0 1 1,5 54-113,-5-47 110,0-1 10,1 0-1,0 0 1,0 0 0,1 0 0,0 0 0,3 9 0,-5-16-1,1 0 1,-1 0-1,1 0 1,-1 0 0,1 0-1,-1-1 1,1 1-1,0 0 1,-1 0 0,1 0-1,0-1 1,0 1-1,-1 0 1,1-1-1,0 1 1,0-1 0,0 1-1,0-1 1,0 1-1,0-1 1,2 1 0,-2-1 16,1-1 1,0 1-1,-1 0 1,1-1-1,0 1 1,-1-1 0,1 1-1,-1-1 1,1 0-1,-1 0 1,1 0-1,-1 0 1,1 0-1,-1 0 1,0 0 0,0 0-1,1-1 1,0-1-1,92-116 1014,-75 103-1051,-7 17-24,-10 2 30,0-1-1,-1 1 0,1 0 0,-1 0 1,1 0-1,-1 0 0,0 0 0,0 0 1,0 4-1,-1-4 5,1 0 1,0 0-1,0 0 0,0 0 1,0 0-1,0 0 0,1-1 1,-1 1-1,3 3 0,-3-5 12,0-1 1,0 1-1,0-1 0,0 0 0,0 1 0,-1-1 0,1 0 0,0 0 0,0 0 1,0 0-1,0 1 0,0-2 0,0 1 0,0 0 0,0 0 0,0 0 0,0 0 1,0 0-1,-1-1 0,1 1 0,0 0 0,0-1 0,0 1 0,0-1 0,-1 1 0,1-1 1,0 1-1,0-1 0,-1 0 0,1 1 0,0-2 0,24-25 287,-21 21-223,3-3-81,-3 4 26,0-1 0,1 1 0,0 0 1,0 0-1,8-6 0,-13 11-98,1-1-1,0 1 1,0 0 0,0-1 0,0 1 0,-1 0-1,1-1 1,0 1 0,0 0 0,0 0-1,0 0 1,0 0 0,0 0 0,0 0 0,0 0-1,0 0 1,0 0 0,-1 0 0,1 1-1,0-1 1,0 0 0,0 1 0,0-1 0,0 0-1,-1 1 1,1-1 0,0 1 0,0-1-1,-1 1 1,1 0 0,0-1 0,-1 1 0,1 0-1,0-1 1,-1 1 0,1 0 0,-1 0-1,1 0 1,-1-1 0,0 1 0,1 0 0,-1 0-1,0 0 1,0 0 0,0 0 0,1 0-1,-1 1 1,3 11-2721,-1-6-3042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3395,'2'-22'11755,"-10"8"-5138,7 13-6317,-1 0 0,0 0 0,0 0-1,0 0 1,0 0 0,-1 1 0,1-1 0,0 1 0,0 0-1,0-1 1,0 1 0,-1 0 0,1 0 0,-4 1-1,-2 0-334,0 0-1,0 1 1,0 0-1,0 1 1,0-1-1,1 1 1,-1 1-1,-9 6 1,6-2 32,1 0 0,0 1 0,-16 20 0,23-25-5,0 0-1,0 0 0,0 0 1,0 1-1,1-1 1,-1 1-1,1 0 1,1 0-1,-1 0 0,1 0 1,-1 0-1,0 9 1,3-13 6,-1 0 1,1 0-1,-1 0 1,1 0-1,-1-1 1,1 1-1,0 0 1,-1-1-1,1 1 1,0-1-1,0 1 1,0 0-1,-1-1 1,1 0-1,0 1 1,0-1-1,0 1 1,0-1-1,0 0 1,0 0-1,0 1 1,0-1-1,-1 0 1,1 0-1,0 0 1,0 0-1,1 0 1,35 1-17,-32-1 3,18-1-21,-14 0 28,1 1 0,-1-1 0,0 1 0,0 1 0,0 0 1,0 0-1,1 1 0,-1 0 0,-1 0 0,1 1 0,0 0 0,-1 1 0,1 0 0,11 8 0,-18-11 19,-1 1-1,1-1 1,-1 1-1,1 0 1,-1 0-1,0-1 1,0 1-1,0 0 0,0 0 1,0 0-1,0 0 1,-1 0-1,1 0 1,-1 0-1,1 0 1,-1 1-1,0-1 1,0 0-1,0 0 1,0 0-1,0 0 1,0 0-1,-1 1 1,1-1-1,-1 0 1,-1 4-1,0-1 78,0-1-1,0 1 1,-1 0-1,1-1 1,-1 1-1,0-1 1,-1 0 0,1 0-1,-7 6 1,-4 2 35,-1-1 1,-1 0 0,-25 12 0,2-6-3198,41-28-10069,8-5 4388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9513,'0'0'6951,"0"8"-6204,1 23-61,1-1-1,2 1 1,1-1 0,1 0 0,2 0-1,0-1 1,3 0 0,0-1 0,1 0-1,33 52 1,-31-57-755,-30-43-593,-12-12 96,-21-25-188,36 40 942,-2 0-1,-26-24 0,40 40 0,16 2-316,-14-1 139,38 8-2363,56 5 0,-85-12 1714,0-1 1,-1 1-1,1-2 1,0 0-1,0 0 1,-1 0-1,1-1 1,-1-1-1,0 1 1,1-2 0,16-7-1,-14-3 496,-3-12 5285,-9 26-5003,0-1 1,0 0 0,0 1 0,0-1-1,0 0 1,-1 0 0,1 1-1,0-1 1,0 0 0,0 1 0,-1-1-1,1 0 1,0 1 0,-1-1-1,1 0 1,0 1 0,-1-1 0,1 1-1,-1-1 1,1 1 0,-1-1-1,1 1 1,-1-1 0,0 1 0,1-1-1,-1 1 1,1 0 0,-1-1-1,0 1 1,1 0 0,-1 0 0,0 0-1,0-1 1,1 1 0,-1 0-1,0 0 1,1 0 0,-1 0 0,0 0-1,0 0 1,1 0 0,-1 0 0,0 1-1,1-1 1,-1 0 0,0 0-1,1 1 1,-1-1 0,0 0 0,1 1-1,-1-1 1,0 0 0,1 1-1,-1-1 1,0 1 0,-1 1-124,-1 0 1,1 0 0,0 0-1,-1 0 1,1 0 0,0 0-1,1 0 1,-1 1 0,0-1-1,1 1 1,-1 0-1,1-1 1,0 1 0,0 0-1,0 0 1,0-1 0,0 1-1,0 0 1,1 3 0,-5 57 296,5-62-308,0 0 0,0 0 1,0-1-1,0 1 0,0 0 0,0 0 1,0-1-1,0 1 0,0 0 0,0 0 1,1-1-1,-1 1 0,0 0 0,1 0 1,-1-1-1,0 1 0,1 0 0,-1-1 1,1 1-1,-1-1 0,1 1 0,-1 0 1,1-1-1,-1 1 0,1-1 0,0 0 1,-1 1-1,1-1 0,1 1 0,22-4 624,-19 0-412,1 0 1,-1 0-1,1 0 0,-1-1 0,0 1 0,7-8 0,-4 1-102,-1 1 0,0-1 0,-1-1 1,0 1-1,-1-1 0,5-13 0,-10 44-174,-1-8 113,0 0 0,2 0 0,-1 0 0,2-1 0,3 20 0,-4-29-50,0 0 1,-1 0-1,1 0 1,0 0-1,0 0 1,0-1-1,0 1 1,0 0-1,1-1 0,-1 1 1,0-1-1,1 1 1,-1-1-1,1 0 1,-1 0-1,1 1 1,0-1-1,0 0 1,-1 0-1,1-1 1,0 1-1,0 0 1,0-1-1,0 1 1,0-1-1,0 1 1,0-1-1,0 0 1,0 0-1,0 0 1,0 0-1,0 0 1,0-1-1,0 1 1,0-1-1,0 1 1,0-1-1,0 1 1,-1-1-1,4-2 0,-1 1-185,0 0 0,0 0-1,0 0 1,0-1 0,0 1-1,-1-1 1,1 0-1,-1 0 1,0 0 0,5-6-1,13-23-4346,-4 0-2946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10154,'0'0'14050,"-5"11"-13591,1 0-264,0 1 0,1 0 0,0 0 0,1 0 0,0 0-1,1 0 1,0 1 0,1-1 0,0 0 0,1 1 0,0-1 0,1 0-1,5 17 1,-1-4-40,1-1 0,1 0 0,1 0 0,0-1-1,2 0 1,1-1 0,1 0 0,18 23 0,-31-44-140,1-1 1,-1 0 0,0 1 0,0-1-1,0 1 1,1-1 0,-1 0 0,0 1-1,1-1 1,-1 1 0,0-1 0,1 0-1,-1 0 1,1 1 0,-1-1 0,0 0-1,1 0 1,-1 1 0,1-1 0,-1 0-1,1 0 1,-1 0 0,1 0 0,-1 0-1,1 0 1,-1 1 0,1-1 0,-1 0-1,1 0 1,-1-1 0,1 1 0,0 0-1,3-15 653,-8-24 13,1 27-682,-1 0-1,0 1 1,-1 0 0,-1 0-1,0 0 1,0 1 0,-1-1-1,0 1 1,0 1 0,-2 0-1,-10-11 1,19 21-8,0-1 0,0 0 0,1 0 0,-1 0 0,0 0 0,0 0 0,0 0 0,0 1 0,0-1 0,0 0 0,0 0 0,1 0 0,-1 0 0,0 0 0,0 1 0,0-1 0,0 0 0,0 0-1,0 0 1,0 1 0,0-1 0,0 0 0,0 0 0,0 0 0,0 0 0,0 1 0,0-1 0,0 0 0,0 0 0,0 0 0,0 0 0,0 1 0,-1-1 0,1 0 0,0 0 0,0 0 0,0 0 0,0 0 0,0 1 0,0-1 0,0 0 0,-1 0 0,1 0 0,0 0 0,0 0 0,0 0 0,0 0 0,0 1 0,-1-1 0,1 0 0,0 0 0,0 0 0,0 0 0,0 0-1,-1 0 1,1 0 0,0 0 0,0 0 0,0 0 0,-1 0 0,1 0 0,0 0 0,0 0 0,0 0 0,0 0 0,-1 0 0,1-1 0,8 18-28,-4-12 37,1-1-1,0-1 1,-1 1 0,1-1 0,1 1 0,-1-2 0,0 1 0,1 0 0,0-1 0,-1 0 0,1-1-1,0 1 1,0-1 0,0 0 0,0 0 0,0-1 0,0 0 0,0 0 0,0 0 0,1-1-1,-1 0 1,0 0 0,-1 0 0,1-1 0,9-4 0,-9 4 9,0-1 1,-1 1-1,1-2 0,-1 1 0,1-1 1,-1 1-1,0-2 0,0 1 1,-1 0-1,1-1 0,-1 0 0,0 0 1,0 0-1,-1-1 0,1 1 1,-1-1-1,-1 0 0,1 0 0,-1 0 1,0 0-1,0 0 0,-1 0 1,1-1-1,-1-6 0,-2 2 56,-3 38 41,-4 41 230,8-59-263,0 0 0,0-1 0,1 1-1,0-1 1,1 1 0,3 10-1,-4-17-60,0 0 0,0 0 0,0 0 0,0 0 0,0 0 0,1 0 0,-1 0 0,1-1 0,-1 1-1,1 0 1,0-1 0,0 1 0,0-1 0,0 0 0,0 0 0,0 1 0,0-1 0,0-1 0,0 1-1,0 0 1,0 0 0,1-1 0,-1 1 0,0-1 0,1 0 0,-1 0 0,0 0 0,3 0 0,-3 0-96,1 0 1,-1 0 0,0 0 0,0 0 0,1 0 0,-1 0-1,0-1 1,0 1 0,1-1 0,-1 0 0,0 1 0,0-1-1,0 0 1,0 0 0,0-1 0,0 1 0,0 0 0,2-2 0,4-16-4139,-6-8-4235,-2-1-6587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15407,'0'0'5664,"-2"9"-4575,-15 53 353,-29 66 0,22-66-928,-24 100 1,29-24 755,40-258 195,-16 80-3025,-1-44 0,-4 87 1515,1 0-1,0 1 1,-1-1 0,1 0-1,0 0 1,1 0-1,-1 0 1,1 0-1,-1 0 1,1-1-1,0 1 1,0 0 0,0-1-1,0 1 1,0-1-1,1 0 1,-1 0-1,1 0 1,-1 0 0,1 0-1,0 0 1,0-1-1,0 1 1,0-1-1,0 0 1,0 0-1,5 1 1,6 2-102,-1-1-1,1 0 1,0-1-1,0-1 1,14 1 0,24-9-2314,-47 6 1465,1-1-1,-1 0 0,0-1 0,1 1 0,-1-1 0,8-6 0,13-13-6722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12908,'0'0'12150,"-9"0"-11173,5-1-919,-1 1 0,1 0 1,-1 0-1,1 1 0,-1-1 0,1 1 0,-1 0 0,1 0 0,0 0 0,0 1 0,-1 0 0,1 0 1,0 0-1,0 0 0,1 0 0,-8 6 0,-54 51 380,104-68-252,-21 3-182,0 0 0,27-5 0,-38 10-12,0 0 0,0 0-1,0 0 1,0 1 0,0 0 0,0 1 0,0-1 0,0 1 0,12 4 0,-17-4 15,0 0 1,0 1-1,0-1 0,0 1 0,0-1 1,0 1-1,-1 0 0,1 0 0,-1 0 1,1 0-1,-1 0 0,0 0 0,0 0 1,0 0-1,0 0 0,0 1 0,0-1 0,-1 0 1,1 1-1,-1-1 0,1 0 0,-1 1 1,0-1-1,0 1 0,0-1 0,0 1 1,-1 2-1,0 0 55,1 0 0,-1 1-1,0-1 1,0 0 0,-1 0 0,1-1 0,-1 1 0,0 0-1,-1 0 1,1-1 0,-6 8 0,6-10-124,-1 1 0,1-1 0,0 0 0,-1 0 0,1-1 1,-1 1-1,0 0 0,0-1 0,0 0 0,1 1 0,-1-1 0,0 0 0,0-1 0,-1 1 0,1 0 1,0-1-1,-5 0 0,6 0-443,0 0 1,0 0 0,0-1 0,0 1-1,0-1 1,0 0 0,0 0 0,0 1-1,0-1 1,0 0 0,0-1 0,1 1-1,-1 0 1,1 0 0,-1-1 0,0 1-1,-1-4 1,-11-16-9564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6566,'0'0'15647,"0"12"-14435,2 44-95,3 0 0,2 0 0,28 104 0,-33-156-1006,0 1 0,0-1 0,0 0 0,0 1 0,0-1 0,1-1 0,0 1 0,0 0 0,0 0 0,0-1 0,1 0 0,-1 0 0,7 5 0,-9-8-17,1 1-1,-1 0 1,0-1-1,0 1 1,1-1 0,-1 0-1,0 1 1,1-1-1,-1 0 1,0 0-1,1 0 1,-1 0 0,1 0-1,-1 0 1,0 0-1,1 0 1,-1 0-1,0-1 1,3 0 0,-2 0-11,0 0 0,-1-1 0,1 1 0,0 0 1,0-1-1,-1 0 0,1 1 0,-1-1 0,1 0 0,-1 0 1,0 0-1,0 0 0,0 0 0,0 0 0,1-4 1,0 4-98,-1 0 1,-1 0-1,1-1 1,0 1-1,0 0 1,-1-1 0,1 1-1,-1-1 1,0 1-1,0-1 1,0 1-1,0-1 1,0 1-1,-1-1 1,1 1 0,-1 0-1,1-1 1,-1 1-1,-2-4 1,-12-13-2892,-8 2-4086,8 6 233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6790,'0'0'19507,"47"-31"-19507,-18 31 0,-3 0-865,2 0-1409,1-2-1762,-5-1-3011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5894,'0'0'16591,"9"60"-16078,-7-33-97,2 0-192,1 0-96,1-3-63,-2-4-33,2-6-32,3-6-929,-3-8-865,-1-13-8904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8264,'0'0'8050,"0"10"-5295,0 13-1313,4 106 2780,-3-116-3880,1 0 1,0-1 0,1 1 0,1-1 0,-1 0 0,2 0 0,0 0-1,8 14 1,-12-25-269,-1 0-1,1 0 1,0 0-1,0 0 1,-1 0-1,1 0 1,0 0-1,0 0 1,0 0-1,0 0 1,0-1-1,0 1 1,1 0-1,-1-1 1,0 1-1,0-1 1,0 1-1,1-1 1,-1 0 0,0 1-1,0-1 1,1 0-1,-1 0 1,2 0-1,0-1 47,-1 1-1,1-1 1,0 0 0,-1 0-1,1 0 1,-1 0-1,0 0 1,1-1 0,-1 1-1,0-1 1,3-1 0,4-6 251,0 0 1,0-1 0,12-16 0,-21 25-366,24-31 209,34-64 0,-52 85-504,0 0-1,-1-1 0,-1 0 1,0 0-1,-1 0 1,0 0-1,-1-1 0,0 1 1,0-25-1,-2 36-3,0 0-1,0 1 0,0-1 1,0 0-1,0 1 0,0-1 1,0 1-1,-1-1 1,1 0-1,0 1 0,0-1 1,-1 0-1,1 1 1,-1-1-1,1 1 0,0-1 1,-1 1-1,1-1 1,-1 1-1,1-1 0,-1 1 1,1-1-1,-1 1 1,1 0-1,-1-1 0,0 1 1,1 0-1,-1 0 0,1-1 1,-1 1-1,0 0 1,1 0-1,-1 0 0,0 0 1,1 0-1,-2 0 1,-17-1-8585</inkml:trace>
  <inkml:trace contextRef="#ctx0" brushRef="#br0" timeOffset="1">161 185 7655,'0'0'15119,"53"53"-11820,-38-47-833,2 3-1569,0-2-673,0 1-160,-6 5-96,-1 0-705,-1 1-1024,-7-1-1058,-2-5-2594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14574,'0'0'10153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12844,'0'0'15343,"-24"15"-18066,33-13-1313,1-2-3523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36 164 9129,'0'0'9155,"-7"-8"-6876,-18-31-923,24 37-1296,0 1 1,1-1-1,-1 1 0,1-1 0,0 0 0,0 1 0,-1-1 0,1 1 0,0-1 0,0 0 0,0 1 0,0-1 0,1 1 1,-1-1-1,0 1 0,1-1 0,-1 1 0,1-1 0,-1 1 0,1-1 0,0 1 0,0-1 0,0 1 0,-1 0 0,1-1 0,1 1 1,-1 0-1,0 0 0,0 0 0,0 0 0,0 0 0,1 0 0,-1 0 0,1 0 0,-1 1 0,3-2 0,1 0 4,-1 0 0,1 0 0,0 0 0,0 1 0,0-1-1,1 1 1,-1 1 0,0-1 0,6 1 0,-8 0-63,0 1 0,0 0 0,0 0-1,0 1 1,0-1 0,-1 0 0,1 1 0,0 0 0,-1 0 0,1 0 0,-1 0 0,0 0 0,1 0 0,-1 0-1,0 1 1,0-1 0,-1 1 0,1 0 0,-1-1 0,1 1 0,-1 0 0,0 0 0,0 0 0,0 0 0,0 0-1,0 4 1,3 10 27,0 1-1,-2-1 0,2 22 0,-4-29-34,1 0 0,0 0-1,1 0 1,0 0 0,1 0-1,5 12 1,-8-21 24,1 1-1,-1-1 1,1 0 0,0 0 0,0 1-1,0-1 1,0 0 0,0 0 0,0 0-1,0 0 1,0 0 0,0 0 0,0 0 0,0 0-1,1-1 1,-1 1 0,0 0 0,1-1-1,-1 1 1,2 0 0,-1-1 56,1 0 0,-1-1 0,0 1 0,0 0 0,0-1 0,0 0 0,0 1 0,0-1 0,0 0 0,0 0-1,0 0 1,0 0 0,0 0 0,-1-1 0,1 1 0,0-1 0,-1 1 0,3-3 0,5-6 141,0-1 0,-1 0 0,0 0 0,-1 0 1,0-1-1,-1 0 0,0 0 0,-1-1 0,0 0 0,-1 0 0,-1 0 0,0 0 0,-1-1 0,0 1 0,-1-1 0,0 1 0,-1-1 0,-1 1 0,-2-18 1,-7 10-1189,10 21 869,0 0 0,-1 0-1,1 0 1,0 0 0,0 0 0,-1 0 0,1 0 0,0 0 0,0 0 0,0 0-1,-1 0 1,1 0 0,0 0 0,0 0 0,-1 0 0,1 0 0,0 0 0,0 0-1,0 1 1,-1-1 0,1 0 0,0 0 0,0 0 0,0 0 0,-1 0 0,1 0-1,0 1 1,0-1 0,0 0 0,0 0 0,0 0 0,-1 1 0,1-1 0,0 0-1,0 0 1,0 0 0,0 1 0,0-1 0,0 0 0,0 0 0,0 0 0,0 1-1,0-1 1,0 0 0,-1 2-256,1-1-1,0 1 1,0-1-1,0 1 1,1-1-1,-1 1 1,0-1-1,1 1 1,-1-1-1,0 1 1,1-1-1,0 0 1,-1 1-1,1-1 1,0 0-1,0 1 1,-1-1-1,1 0 1,0 0-1,0 0 1,0 0-1,1 0 1,-1 0-1,0 0 1,0 0-1,0 0 1,1-1 0,-1 1-1,2 0 1,3 1-694,-1 0 1,1-1 0,0 0 0,-1 0 0,1 0 0,0-1 0,11 0 0,-12 0 529,21 0-2865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85 279 5125,'0'0'7623,"-8"-2"-6486,6 1-1091,0 0-1,0 1 1,0-1 0,0 1-1,0 0 1,0 0 0,0 0-1,0 0 1,0 0 0,0 0-1,0 0 1,0 1 0,0-1-1,0 1 1,0-1-1,0 1 1,0 0 0,1 0-1,-1 0 1,0 0 0,0 0-1,1 0 1,-3 2 0,1 1-9,0 0 0,0 0 0,1 0 1,0 0-1,-1 1 0,2-1 1,-1 1-1,0-1 0,1 1 0,0 0 1,-1 7-1,1-4-33,0 0 0,0 0 0,1 0 0,0 0 0,0 0 0,1 0 0,3 14 0,-4-20 23,0-1 1,1 1-1,0-1 1,-1 1-1,1-1 1,0 0-1,-1 1 1,1-1-1,0 0 1,0 0-1,0 0 1,0 1-1,0-1 1,0 0-1,1 0 1,-1-1-1,0 1 1,3 1-1,-2-1 93,0-1-1,0 0 0,0 1 0,0-1 0,0 0 0,0-1 1,0 1-1,0 0 0,0 0 0,-1-1 0,1 1 0,0-1 1,0 0-1,0 1 0,0-1 0,-1 0 0,1 0 0,3-2 1,2-3 302,1-1-1,-1 1 1,0-1 0,-1-1 0,1 1 0,-2-1 0,1 0 0,-1-1 0,0 1 0,-1-1 0,0 0 0,5-15-1,-3 9-822,-2-1-1,1 0 0,-2 0 0,3-27 0,-8 74 186,1-21 220,0-1-1,1 0 0,0 1 0,0-1 0,1 1 1,0-1-1,1 0 0,3 13 0,-4-21 24,-1 0 0,1 0 0,0 0-1,0 0 1,0 0 0,0 0 0,0 0 0,0 0-1,0 0 1,0-1 0,0 1 0,0 0 0,0-1 0,0 1-1,1-1 1,-1 1 0,0-1 0,0 0 0,1 1 0,-1-1-1,0 0 1,1 0 0,-1 0 0,0 0 0,1 0-1,-1 0 1,0 0 0,0 0 0,1-1 0,1 0 0,1 0 189,1 0 0,-1-1 1,0 0-1,0 0 0,0 0 1,0 0-1,7-5 0,2-5 110,0 0-1,-1-1 0,0 0 0,-1-1 0,0 0 0,-1-1 0,-1 0 0,11-23 0,-14 26-387,-1-1 0,0 0-1,-1 0 1,-1 0 0,0 0-1,0-1 1,-1 1 0,-1-1-1,0 0 1,-1 1 0,-3-21 0,3 34 37,0-1 0,0 0 0,0 1 1,0-1-1,0 1 0,0-1 1,0 1-1,0-1 0,-1 0 0,1 1 1,0-1-1,0 1 0,-1-1 0,1 1 1,0-1-1,0 1 0,-1 0 1,1-1-1,-1 1 0,1-1 0,0 1 1,-1 0-1,1-1 0,-1 1 1,1 0-1,-1-1 0,1 1 0,-1 0 1,1 0-1,-1-1 0,0 1 1,1 0-1,-1 0 0,1 0 0,-1 0 1,1 0-1,-1 0 0,1 0 1,-1 0-1,0 0 0,1 0 0,-1 0 1,1 0-1,-1 1 0,1-1 1,-1 0-1,1 0 0,-1 0 0,1 1 1,-1-1-1,1 0 0,-1 1 0,1-1 1,-1 0-1,1 1 0,-1-1 1,1 1-1,0-1 0,-1 1 0,1-1 1,0 1-1,-1-1 0,1 1 1,-25 30-284,11-8 341,2 1-1,-10 26 1,19-41 49,-1 1 0,2 0 1,-1 0-1,1 0 0,1 0 0,-1 1 0,2-1 1,0 14-1,0-22-75,1-1 0,-1 0 0,1 1 1,0-1-1,-1 0 0,1 0 0,0 1 0,0-1 1,0 0-1,0 0 0,0 0 0,0 0 0,0 0 1,0 0-1,0-1 0,0 1 0,1 0 0,-1 0 0,0-1 1,0 1-1,1-1 0,-1 1 0,0-1 0,1 0 1,-1 1-1,1-1 0,-1 0 0,0 0 0,1 0 1,-1 0-1,1 0 0,-1 0 0,1-1 0,-1 1 0,0 0 1,1-1-1,1 0 0,4 0 46,-1-1-1,1 0 1,-1 0-1,1 0 0,-1-1 1,11-6-1,-11 4-36,-1 0-1,0 0 0,-1 0 0,1 0 0,-1-1 0,6-10 0,17-21 13,-26 39-49,0-1 0,0 1 0,0 0 0,-1 0 0,1 0 0,-1 0 1,1 0-1,-1-1 0,0 1 0,1 0 0,-1 0 0,0 0 0,-1 4 0,1-3 15,1 5 35,0 1 1,1-1-1,0 0 1,0 1-1,0-1 1,1 0-1,1 0 1,-1 0-1,8 11 1,-9-17 1,-1 0 1,1 0-1,-1 0 1,1 0-1,0 0 0,0 0 1,0-1-1,0 1 1,0 0-1,0-1 0,1 0 1,-1 0-1,0 1 1,1-1-1,-1 0 0,1-1 1,-1 1-1,1 0 1,0-1-1,-1 0 0,1 1 1,-1-1-1,1 0 1,0 0-1,-1-1 0,1 1 1,0 0-1,-1-1 1,1 0-1,-1 1 0,1-1 1,-1 0-1,0 0 1,1-1-1,3-1 0,-3 0-88,0 1 0,0 0-1,0-1 1,0 1 0,-1-1-1,1 0 1,-1 0 0,0 0 0,1 0-1,-2-1 1,1 1 0,0-1-1,2-6 1,5-29-4613,-8 5-2793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15182,'0'0'6791,"35"60"-8969,-10-42-2114,-4 2-1698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85 181 11627,'0'0'1692,"-6"10"187,-9 7-1026,5-6 171,1 0-1,0 1 1,0 0-1,1 1 0,-10 22 1,18-35-1016,0 0 0,0 1 0,0-1 0,0 0 0,0 1 0,0-1 0,0 1 0,0-1 0,0 0 0,0 1 1,0-1-1,0 0 0,0 1 0,0-1 0,0 0 0,0 1 0,0-1 0,1 0 0,-1 1 0,0-1 0,0 0 0,0 1 1,1-1-1,-1 0 0,0 1 0,1-1 0,-1 0 0,0 0 0,0 0 0,1 1 0,-1-1 0,0 0 0,1 0 0,-1 0 0,0 0 1,1 1-1,21 1 56,-18-2-77,0-1 1,1 1-1,-1-1 0,0 0 0,0 0 1,0 0-1,7-4 0,16-32 142,-27 39-141,-6 9-115,2-5 168,1 0 0,0 0 0,0 0 0,0 0 0,1 0 1,0 1-1,1-1 0,-1 1 0,1 0 0,0-1 1,1 1-1,0 0 0,0 8 0,1-13-14,0-1 0,-1 0-1,1 0 1,0 0 0,-1 0-1,1 0 1,0 0 0,0 0-1,0 0 1,0 0 0,0 0 0,0-1-1,0 1 1,1 0 0,-1-1-1,0 1 1,0-1 0,0 1 0,1-1-1,-1 0 1,0 1 0,0-1-1,1 0 1,-1 0 0,0 0 0,1 0-1,0 0 1,41-3 875,-31-1-856,1 0 1,-2-1-1,1 0 1,0-1-1,-1 0 1,0-1-1,-1 0 1,0-1-1,0 0 1,0-1-1,-1 0 1,0 0-1,7-11 1,16-21-227,47-80 0,-77 117 161,10-15-54,-6 11 82,0-1 0,-1 1-1,0-1 1,0-1 0,-1 1-1,0-1 1,-1 1 0,5-21-1,-34 57 350,16-12-278,1 0 0,0 0 0,1 1 0,0 0 0,2 1 1,0 0-1,0 0 0,2 0 0,-4 22 0,3 15 407,0 93 1,5-119-460,9-35 271,1-11-389,0 0-1,-1-1 0,-1 0 0,-1-1 1,-1 0-1,0 0 0,4-32 0,-10 57 76,1 0 0,-1 0-1,1 1 1,1-1 0,-1 0 0,1 0-1,0-1 1,0 1 0,0 0-1,1-1 1,-1 1 0,1-1 0,0 0-1,1 0 1,3 5 0,-2-6 37,0 0 1,-1 0 0,1-1 0,0 0-1,0 0 1,0 0 0,0 0-1,1-1 1,-1 0 0,0 0 0,1 0-1,-1-1 1,1 0 0,9 0-1,-4-2 27,-1 0-1,0 0 1,0-1-1,0 0 1,0-1-1,0 0 0,-1-1 1,0 0-1,12-8 1,42-36-811,-78 66 724,1 1 1,0 1 0,1 0-1,1 0 1,1 1 0,-15 38-1,42-75-7009,1-10 796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99 167 10282,'0'0'2423,"-9"0"-303,6 1-1993,-1-1 1,0 0 0,0 1 0,1-1 0,-1 1-1,0 0 1,1 1 0,-1-1 0,1 0-1,0 1 1,-1 0 0,1 0 0,0 0 0,0 0-1,0 0 1,0 1 0,0-1 0,1 1-1,-1 0 1,1 0 0,0 0 0,0 0 0,0 0-1,0 1 1,0-1 0,1 0 0,-1 1-1,1-1 1,0 1 0,-1 4 0,1-5-38,0-1 0,0 1 0,1 0 1,-1-1-1,1 1 0,0 0 0,-1 0 1,1-1-1,0 1 0,1 0 0,-1 0 1,0-1-1,1 1 0,-1 0 0,1-1 1,0 1-1,0 0 0,0-1 0,0 1 1,3 2-1,-2-4 5,0 1-1,0-1 1,0 0 0,0 0 0,1 0-1,-1 0 1,1 0 0,-1 0 0,1-1-1,-1 1 1,1-1 0,-1 1 0,1-1-1,-1 0 1,1 0 0,-1-1 0,1 1-1,-1 0 1,1-1 0,-1 1 0,1-1 0,-1 0-1,4-1 1,3-2 185,1 0 0,-1-1 0,0 0-1,0 0 1,0-1 0,-1 0 0,0-1 0,0 0-1,-1 0 1,0-1 0,0 1 0,8-13 0,-3 3-186,0-2 1,-1 0-1,-1 0 1,14-38 0,-21 50-139,-1-1 1,0 1-1,0 0 1,-1-1 0,0 1-1,0-1 1,-1-14 0,0 22 30,0 0 0,0-1 1,0 1-1,0 0 0,0-1 1,0 1-1,0 0 0,0-1 1,-1 1-1,1 0 1,0-1-1,0 1 0,0 0 1,-1 0-1,1-1 0,0 1 1,0 0-1,-1 0 0,1-1 1,0 1-1,-1 0 0,1 0 1,0 0-1,-1 0 1,1-1-1,0 1 0,-1 0 1,1 0-1,0 0 0,-1 0 1,1 0-1,0 0 0,-1 0 1,1 0-1,0 0 0,-1 0 1,1 0-1,0 0 1,-1 0-1,1 0 0,0 0 1,-1 1-1,1-1 0,0 0 1,-1 0-1,1 0 0,0 0 1,-1 1-1,1-1 1,0 0-1,0 0 0,-1 1 1,1-1-1,0 1 0,-19 14-140,9 0 200,0 1 1,0 1 0,2-1-1,0 2 1,1-1 0,0 1-1,2 0 1,0 0 0,1 1-1,1-1 1,1 1 0,0 0-1,2 27 1,-1-45-27,1 1 0,0 0 0,0-1 0,0 1 0,0 0 0,0-1 0,1 1 0,-1 0 0,0-1 0,1 1 0,-1-1-1,1 1 1,0-1 0,-1 1 0,1-1 0,0 1 0,0-1 0,0 0 0,0 1 0,0-1 0,0 0 0,0 0 0,1 0 0,-1 0 0,0 0 0,1 0 0,-1 0 0,0 0 0,1 0 0,-1-1 0,1 1-1,-1-1 1,1 1 0,0-1 0,-1 1 0,1-1 0,0 0 0,-1 0 0,1 0 0,-1 0 0,1 0 0,0 0 0,-1 0 0,4-1 0,0-1 43,1 1-1,0-1 1,0 0 0,-1 0 0,0 0 0,1-1-1,-1 0 1,0 0 0,0 0 0,0-1 0,6-5-1,1-4-43,0-1-1,16-24 1,-24 33 10,-1-1 1,0 1 0,0-1-1,-1 0 1,1 0-1,-1 0 1,-1-1 0,1 1-1,-1 0 1,1-12-1,-2 17-22,-1 0-1,1-1 0,0 1 1,-1 0-1,1 0 1,-1-1-1,1 1 0,-1 0 1,0 0-1,1 0 0,-1 0 1,0-1-1,0 1 0,0 0 1,0 1-1,0-1 0,0 0 1,0 0-1,0 0 0,0 1 1,0-1-1,-1 0 1,1 1-1,0-1 0,0 1 1,-1-1-1,1 1 0,0 0 1,-1 0-1,1-1 0,0 1 1,-1 0-1,1 0 0,0 0 1,-1 1-1,1-1 0,0 0 1,-3 1-1,0-1-21,0 1-1,0-1 0,0 1 1,0 0-1,0 0 1,0 1-1,1-1 1,-1 1-1,0-1 1,1 1-1,-7 5 1,6-3 25,0 1 0,0 1 0,1-1 1,0 0-1,0 1 0,0 0 1,1 0-1,0 0 0,0 0 0,0 0 1,1 0-1,0 0 0,0 1 1,0 11-1,1-14 4,0 0 0,1 0-1,-1 0 1,1 0 0,0-1 0,0 1 0,0 0 0,1-1-1,-1 1 1,1 0 0,0-1 0,0 0 0,0 1 0,0-1-1,1 0 1,-1 0 0,1 0 0,0-1 0,0 1 0,0-1 0,0 1-1,0-1 1,0 0 0,1 0 0,3 1 0,6 2-56,1 0 0,0-1 0,0-1 0,1-1 0,-1 0 0,0 0 0,25-1 1,-29-2-1030,1 0 0,0 0 0,-1-1 1,1 0-1,-1-1 0,17-6 0,20-16-10717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9449,'0'0'7933,"4"-9"-5205,-2 5-2544,1-1 0,-1 1 0,1 0 0,0 0 1,0 0-1,0 0 0,1 1 0,-1-1 0,1 1 0,0 0 1,0 0-1,0 0 0,0 1 0,1 0 0,-1-1 0,0 1 1,1 1-1,0-1 0,0 1 0,-1-1 0,1 1 1,0 1-1,0-1 0,0 1 0,0 0 0,0 0 0,7 1 1,-11-1-181,0 1 1,0-1-1,0 0 1,0 1 0,1-1-1,-1 1 1,0 0-1,0-1 1,0 1 0,0 0-1,0 0 1,0-1 0,0 1-1,-1 0 1,1 0-1,0 0 1,0 0 0,-1 0-1,1 0 1,0 0-1,-1 1 1,1 0 0,5 36 106,-14 37 88,7-73-194,-13 50 124,10-42-154,1 1 1,0-1-1,1 1 0,0-1 0,1 1 0,0 0 1,0 11-1,2-21 22,-1-1 0,0 1 0,1-1 0,-1 0 0,0 1 0,1-1 1,-1 1-1,0-1 0,1 0 0,-1 0 0,1 1 0,-1-1 0,1 0 0,-1 0 0,1 1 0,-1-1 1,1 0-1,-1 0 0,1 0 0,-1 0 0,1 0 0,-1 0 0,1 0 0,0 0 0,-1 0 0,1 0 0,-1 0 1,1 0-1,-1 0 0,1 0 0,-1 0 0,1 0 0,-1-1 0,1 1 0,0-1 0,19-6 92,-10 0-33,1 0 1,-2-1 0,1 0-1,-1-1 1,0 0-1,-1 0 1,0-1-1,9-14 1,47-90 405,-62 111-462,9-15-137,-11 18 132,0 0 1,0 0-1,0 0 1,0 0-1,0 0 1,1 0-1,-1 0 1,0 0-1,0 0 1,0 0-1,0 0 0,0 0 1,0 0-1,0 0 1,0 0-1,1 0 1,-1 0-1,0 0 1,0 0-1,0 0 1,0 0-1,0 0 1,0 0-1,0 0 1,0 0-1,1 0 1,-1 0-1,0 0 1,0 0-1,0 0 1,0 0-1,0 0 0,0 0 1,0 0-1,0 0 1,0 0-1,0 1 1,0-1-1,1 0 1,-1 0-1,0 0 1,0 0-1,0 0 1,0 0-1,0 0 1,0 0-1,0 0 1,0 1-1,0-1 1,0 0-1,0 0 1,0 0-1,0 0 0,0 0 1,0 0-1,0 0 1,0 0-1,0 1 1,0-1-1,0 0 1,0 0-1,0 0 1,0 0-1,0 0 1,0 0-1,-1 0 1,1 0-1,0 0 1,0 1-1,-6 35-586,5-26 558,-2 1 52,1-1 18,0 0-1,0 0 1,1 0 0,1 0-1,0 11 1,0-20 4,0 0-1,0 0 1,0 0-1,0 0 1,1 1 0,-1-1-1,0 0 1,1 0-1,-1 0 1,1 0 0,0 0-1,-1 0 1,1 0-1,0 0 1,-1 0-1,1 0 1,0-1 0,0 1-1,0 0 1,1 1-1,0-2 64,0 1-1,0-1 0,0 0 1,-1 1-1,1-1 1,0 0-1,0 0 0,0 0 1,0-1-1,-1 1 1,1 0-1,0-1 0,0 1 1,0-1-1,-1 0 0,1 1 1,3-3-1,3-2 101,1 0 1,-1-1-1,0 0 0,0 0 0,0-1 1,-1 0-1,0 0 0,-1-1 0,8-11 1,3-5-180,24-51 0,-37 107-2457,-3 60 1,-1-91 2343,3 26-3072,7-13-1862,7-6-3610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6854,'0'0'10175,"-5"8"-6993,-7 18-2165,1-1-1,2 1 1,0 1 0,2 0-1,1 0 1,1 1 0,1-1-1,0 30 1,4-56-1011,0 0-1,0 0 1,0 0 0,0 0-1,0 0 1,1 0-1,-1-1 1,0 1 0,0 0-1,1 0 1,-1 0-1,0 0 1,1 0 0,-1 0-1,1-1 1,0 1-1,-1 0 1,1 0 0,-1-1-1,1 1 1,0 0-1,0-1 1,-1 1 0,1-1-1,0 1 1,1 0-1,0 0 14,1 0-1,-1-1 1,1 1 0,0-1-1,-1 0 1,1 0-1,-1 1 1,1-2-1,-1 1 1,4-1-1,11-2 99,-1-1 0,27-10-1,-24 7-74,-12 5-93,1 1-1,-1-1 0,0 1 0,0 1 0,1 0 0,-1 0 0,15 2 0,-21-2 39,0 0 0,1 0 0,-1 1-1,0-1 1,0 0 0,1 1 0,-1 0-1,0-1 1,0 1 0,0 0-1,0-1 1,0 1 0,0 0 0,0 0-1,0 0 1,0 0 0,0 0 0,0 0-1,0 0 1,0 1 0,-1 0 7,1 0 1,-1 0-1,0 0 0,0-1 1,0 1-1,0 0 0,0 0 1,0 0-1,-1 0 1,1-1-1,-1 1 0,1 0 1,-1 0-1,0-1 1,1 1-1,-1-1 0,0 1 1,0 0-1,-2 1 0,-2 4 41,0-1-1,-1 0 0,0-1 0,0 1 0,0-1 1,0 0-1,-1-1 0,0 1 0,0-1 1,0-1-1,0 1 0,-1-1 0,1-1 0,-1 1 1,0-1-1,0-1 0,0 1 0,0-1 0,0-1 1,0 1-1,-9-2 0,15 1-215,0-1 1,-1 1-1,1-1 0,0 0 0,0 0 1,0 0-1,0 0 0,-1 0 0,1 0 1,1 0-1,-1-1 0,0 1 0,0-1 1,0 1-1,1-1 0,-1 0 0,1 0 0,-1 1 1,1-1-1,0 0 0,0 0 0,-2-4 1,-5-32-8107,7 12 541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93 12107,'0'0'4495,"8"0"-229,-1 1-3562,1-1 0,-1-1 0,0 1 0,0-1 1,0-1-1,0 1 0,11-4 0,-16 3-625,1 1 0,-1 0 0,0-1 0,1 1 0,-1-1 0,0 1 0,0-1 0,0 0 0,0 0 0,0 0 0,0 0 0,-1-1 1,1 1-1,-1 0 0,1-1 0,-1 1 0,0-1 0,0 0 0,0 1 0,0-1 0,-1 0 0,1 1 0,-1-1 0,1 0 0,-1 0 0,0-5 0,-1 7-79,1 0 0,-1 0 0,1 0 0,-1 0-1,1 0 1,-1 0 0,0 0 0,1 0 0,-1 0 0,0 0 0,0 1 0,0-1-1,0 0 1,1 0 0,-1 1 0,0-1 0,0 1 0,0-1 0,-1 1-1,1-1 1,0 1 0,0 0 0,0-1 0,0 1 0,0 0 0,0 0 0,0 0-1,-1 0 1,1 0 0,0 0 0,-2 0 0,-2 0-12,0 0-1,0 0 1,1 0-1,-1 1 1,0 0 0,-9 2-1,8 0 9,1 0-1,0 0 0,0 0 1,0 1-1,1 0 0,-1 0 1,1 0-1,0 0 0,0 1 1,1 0-1,-1 0 0,1 0 1,0 0-1,0 0 0,-4 10 1,4-6 33,0 0-1,0 0 1,1 0 0,0 1 0,0-1 0,1 0-1,1 1 1,-1-1 0,2 14 0,0-20-36,0-1 1,0 1-1,0 0 1,1 0-1,-1-1 1,1 1-1,-1-1 1,1 1-1,0-1 1,0 1-1,0-1 1,0 0-1,1 0 1,-1 0-1,0 0 1,1-1-1,-1 1 1,1-1-1,0 1 1,-1-1-1,1 0 1,0 0-1,0 0 1,0-1-1,0 1 1,0 0-1,0-1 1,6 0 0,44 1-2157,-9-10-3809,-12-6-1555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12364,'0'0'10858,"-2"9"-9769,-6 31 395,2 1 0,-1 42 0,7-82-1477,0 0-1,0-1 0,0 1 0,0-1 1,0 1-1,0 0 0,0-1 1,0 1-1,0 0 0,0-1 1,1 1-1,-1 0 0,0-1 1,0 1-1,1-1 0,-1 1 1,0-1-1,1 1 0,-1 0 1,0-1-1,1 1 0,-1-1 1,1 0-1,-1 1 0,1-1 1,-1 1-1,1-1 0,-1 0 0,1 1 1,-1-1-1,1 0 0,0 1 1,22-7 224,18-25-14,-22 10-227,-15 16-60,1 0 0,-1 0 0,1 0-1,0 1 1,0-1 0,1 1 0,8-4 0,-13 9 40,-1 1 0,1 0 1,0 1-1,0-1 0,-1 0 1,1 0-1,-1 0 0,0 0 1,0 0-1,1 1 0,-2-1 1,1 0-1,0 4 0,0-5 13,-1 14 14,0-9 26,1 0 0,0 1 0,0-1 0,1 0 0,1 10 0,-1-15 2,-1 0 1,0 0-1,1 0 1,-1 0-1,0-1 1,1 1-1,-1 0 0,1 0 1,0 0-1,-1-1 1,1 1-1,0 0 0,-1 0 1,1-1-1,0 1 1,0-1-1,-1 1 1,1-1-1,0 1 0,0-1 1,0 1-1,0-1 1,0 0-1,0 1 0,0-1 1,0 0-1,0 0 1,0 0-1,0 0 1,0 0-1,0 0 0,0 0 1,0 0-1,0 0 1,-1 0-1,1-1 1,0 1-1,0 0 0,0-1 1,0 1-1,0-1 1,1 0-1,2-1 5,0 0-1,-1 0 1,1-1 0,-1 1 0,1-1-1,-1 0 1,0 0 0,0 0 0,0-1-1,0 1 1,-1-1 0,4-4-1,25-53-306,-25 48 99,-2 2-45,3-5-243,-7 24-169,-5 18 637,1-7 346,1 0 0,-1 30 0,4-48-326,0 0-1,0 0 1,0 0 0,0 0-1,1 0 1,-1 0 0,1 0-1,-1 0 1,0 0-1,1 0 1,0 0 0,-1 0-1,1 0 1,-1 0 0,1 0-1,0-1 1,0 1 0,0 0-1,-1 0 1,1-1 0,0 1-1,0-1 1,0 1-1,0-1 1,0 1 0,0-1-1,0 1 1,0-1 0,0 0-1,0 0 1,0 0 0,0 1-1,0-1 1,1 0 0,-1 0-1,0 0 1,0 0-1,0-1 1,0 1 0,0 0-1,0 0 1,0-1 0,0 1-1,2-1 1,2-1 33,0 1 0,0-1 0,0 1 0,0-1-1,0-1 1,0 1 0,0-1 0,4-3 0,8-11-201,-2 0 1,1 0-1,-2-2 0,-1 0 1,0 0-1,11-26 0,-24 46 136,-36 80-571,33-73 601,0-1 1,1 0-1,0 1 0,1-1 0,0 1 0,0 0 0,0-1 0,1 1 1,1 12-1,0-19-76,-1 0 0,0 0 0,1 0 0,-1 0 0,1 0 0,-1 0 0,1 0 0,0 0 0,-1-1 0,1 1 0,0 0-1,-1 0 1,1-1 0,0 1 0,0 0 0,0-1 0,-1 1 0,1-1 0,0 1 0,0-1 0,0 0 0,0 1 0,0-1 0,0 0 0,0 0 0,2 1 0,28-2-5793,-13-3-835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10314,'0'0'8018,"-1"10"-5904,-14 100 2469,8-71-3091,1 0 0,0 71 0,6-109-1488,0 0-1,0 0 0,0 0 1,0-1-1,1 1 1,-1 0-1,0 0 0,0 0 1,1-1-1,-1 1 1,1 0-1,-1 0 1,1-1-1,-1 1 0,1 0 1,0-1-1,-1 1 1,1-1-1,0 1 0,-1-1 1,1 1-1,0-1 1,-1 1-1,1-1 0,0 0 1,1 1-1,30 3 44,36-13-254,-60 8 110,-1-1 68,1 1 0,-1 0 0,1 1 0,-1 0 0,1 0 0,0 0 0,10 3 0,-17-3 26,0 1 1,1-1-1,-1 0 0,0 1 1,0 0-1,1-1 1,-1 1-1,0-1 1,0 1-1,0 0 1,0 0-1,0 0 1,0 0-1,0 0 1,0 0-1,-1 0 1,1 0-1,0 0 1,1 2-1,-2-1 18,0 0 1,1 0-1,-1 0 0,0 0 0,0 0 0,-1 0 0,1 0 0,0 0 0,0 0 0,-1 0 0,0 0 1,1 0-1,-1-1 0,0 1 0,0 0 0,0 0 0,-2 2 0,-63 72 882,65-75-881,1-1 1,0 0-1,0 0 1,0 0 0,0 1-1,0-1 1,0 0-1,0 0 1,0 0-1,0 0 1,0 1-1,0-1 1,0 0-1,0 0 1,0 0-1,0 1 1,0-1-1,0 0 1,0 0-1,0 0 1,0 1-1,0-1 1,0 0-1,0 0 1,0 0-1,1 0 1,-1 1-1,0-1 1,0 0-1,0 0 1,0 0-1,0 0 1,0 0 0,1 1-1,-1-1 1,0 0-1,0 0 1,0 0-1,0 0 1,1 0-1,-1 0 1,0 0-1,0 0 1,0 0-1,0 0 1,1 0-1,15 2 169,19-4-174,57-20 95,-85 20-427,0 0 1,-1 0-1,0-1 0,1 0 0,-1 0 1,0-1-1,-1 0 0,1 0 0,0 0 1,-1-1-1,7-7 0,-11 11-18,0 0-1,0 0 0,-1-1 0,1 1 1,-1 0-1,1-1 0,-1 1 1,1 0-1,-1-1 0,0 1 0,1-1 1,-1 1-1,0 0 0,0-1 1,0 1-1,0-1 0,0 1 0,0 0 1,-1-1-1,1 1 0,-1-3 1,-12-13-6030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13581,'0'0'13453,"76"-34"-13357,-35 34-64,6 0-481,0 0-1857,2 7-2595,0-3-5156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8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13741,'0'0'7260,"-4"8"-4297,-1-1-2264,3-4-501,1-1 0,-1 1 1,0 0-1,1-1 1,0 1-1,-1 0 0,1 0 1,0 0-1,1 0 1,-1 0-1,0 0 0,1 5 1,2-7 22,1-1 0,-1 1 0,1-1 0,-1 1 0,1-1 0,0 0 0,-1 0 0,1 0 0,0 0 0,-1-1 0,1 1 0,0-1 0,-1 1 0,4-2 0,-1-2-188,0 0 0,0 0 0,0-1 0,-1 1 0,1-1 0,-1 0 0,0 0 0,-1 0 0,1-1 0,-1 1 0,0-1 0,0 0 0,-1 0 0,0 0 0,0 0 0,0 0 0,-1-1 0,0 1 0,0 0 0,0-1 0,-1-10 0,0 17-54,0-1 1,0 1 0,0-1-1,0 1 1,1-1-1,-1 1 1,0-1-1,0 1 1,-1-1-1,1 1 1,0-1-1,0 1 1,0-1-1,0 1 1,0-1-1,0 1 1,-1-1 0,1 1-1,0-1 1,0 1-1,-1 0 1,1-1-1,0 1 1,-1-1-1,1 1 1,0 0-1,-1-1 1,1 1-1,0 0 1,-1-1-1,1 1 1,-1 0-1,0 0 1,-14 8-347,-11 23 202,19-20 171,1 0 0,0 0 0,1 1 0,0-1-1,1 2 1,0-1 0,1 0 0,1 1 0,-2 18 0,4-30-4,0 0 0,0 0 0,1 0 0,-1 0 0,1 1 0,-1-1 0,1 0 0,-1 0 0,1 0 0,0 0 0,-1 0 0,1 0 0,0-1 1,0 1-1,0 0 0,0 0 0,0 0 0,0-1 0,0 1 0,0 0 0,0-1 0,0 1 0,0-1 0,0 0 0,0 1 0,0-1 0,1 0 0,-1 1 0,0-1 0,0 0 0,0 0 0,0 0 0,1 0 1,-1 0-1,0 0 0,0-1 0,0 1 0,1 0 0,-1-1 0,2 0 0,3 0-33,1 0 0,0-1 0,-1 0 0,0 0 0,1-1-1,6-3 1,38-33-646,-43 32 577,0 0 0,1 0 1,0 0-1,0 1 0,0 1 1,0 0-1,1 0 0,16-5 1,-26 11 66,1 1 0,0-1 1,-1 0-1,1 1 0,-1-1 1,1 0-1,-1 1 1,0-1-1,0 1 0,0-1 1,0 1-1,0-1 0,0 0 1,0 1-1,0-1 1,0 1-1,-1 1 0,-15 66 1576,16-68-1506,0-1 1,1 1-1,-1-1 0,0 1 1,0-1-1,1 1 0,-1-1 1,1 1-1,-1-1 0,0 1 1,1-1-1,-1 0 0,1 1 1,-1-1-1,1 0 0,-1 1 1,1-1-1,-1 0 0,1 0 1,-1 0-1,1 1 0,0-1 0,-1 0 1,1 0-1,-1 0 0,1 0 1,-1 0-1,1 0 0,0 0 1,-1 0-1,1 0 0,-1 0 1,1-1-1,-1 1 0,1 0 1,0 0-1,-1 0 0,1-1 1,25-8 300,31-25-146,-46 26-247,1 0 0,0 1 0,0 0-1,1 1 1,17-6 0,-30 11 31,0 1 0,1 0-1,-1 0 1,1 0 0,-1 0 0,0 0 0,1 0 0,-1 0-1,0 0 1,1 0 0,-1 0 0,1 0 0,-1 0-1,0 0 1,1 0 0,-1 0 0,1 0 0,-1 0 0,0 0-1,1 0 1,-1 1 0,0-1 0,1 0 0,-1 0-1,0 0 1,1 1 0,-1-1 0,0 0 0,0 0 0,1 1-1,-1-1 1,0 0 0,0 1 0,1-1 0,-1 0-1,0 1 1,0 18-182,-14 22-726,13-38 493,-4 8-976,1 1-4633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16912,'0'0'5285,"-36"71"-4612,31-37 63,3 4 1,-2-2-96,4-4-225,0-5-192,0-4-160,6-6-32,3-12-128,-2-5-1217,-3 0-2306,2-11-3812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12236,'0'0'16271,"-1"8"-16255,2 32-893,0-38 598,0 1 0,0-1 0,0 1 0,0-1 1,1 1-1,-1-1 0,1 0 0,-1 0 0,1 0 0,0 0 0,0 0 0,0 0 1,0 0-1,0-1 0,0 1 0,1-1 0,-1 1 0,1-1 0,-1 0 1,1 0-1,-1 0 0,1 0 0,3 0 0,18 5-3454,-9-3 2423,0 1-1,0 0 1,0 1 0,22 11 0,-35-15 1481,0 0 0,0 0 0,0 1 1,-1-1-1,1 0 0,0 1 1,-1-1-1,1 1 0,-1 0 0,0-1 1,1 1-1,-1 0 0,0 0 1,0 0-1,0 0 0,1 3 1,-2-3 307,0 1 1,0-1 0,0 0-1,0 0 1,-1 0 0,1 0-1,-1 1 1,1-1 0,-1 0-1,0 0 1,1 0 0,-1 0-1,0 0 1,-1 0 0,1 0-1,0-1 1,0 1 0,-1 0-1,-2 2 1,-2 1 157,0 1 0,1-2 0,-1 1 0,-13 6 0,-18 16 1484,37-27-1955,17 2-488,1 0 0,0 1 0,-1 1 1,0 0-1,1 1 0,-2 1 0,1 1 1,-1 0-1,0 1 0,23 16 0,-37-23 332,0 0 0,0 1 0,-1-1 0,1 0 0,0 1-1,-1-1 1,1 1 0,-1-1 0,0 1 0,1 0 0,-1-1 0,0 1-1,0 0 1,0 0 0,0 0 0,0 0 0,-1 0 0,1 0-1,-1 0 1,1 0 0,-1 0 0,0 1 0,1 2 0,-2-2 102,0-1-1,0 1 1,0-1 0,0 1 0,0-1 0,-1 1 0,1-1 0,-1 0 0,0 0 0,1 0 0,-1 0 0,0 0 0,0 0 0,0 0 0,-5 2 0,-2 2 132,0-1 1,0 0-1,-1 0 1,0-1-1,0 0 1,0-1-1,0 0 1,-16 2-1,21-5-338,1 1-1,-1-1 0,0 0 1,1 0-1,-1 0 0,0-1 0,1 1 1,-8-3-1,10 2-245,1 0-1,-1 0 1,1 0 0,0 0-1,-1-1 1,1 1 0,0 0-1,0 0 1,0-1 0,0 1-1,0-1 1,0 1 0,0-1-1,1 1 1,-1-1 0,1 0-1,-1 1 1,1-1 0,-1 0-1,1 1 1,0-1 0,0 0-1,0 1 1,0-1 0,0 0-1,0-2 1,0-18-5724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7175,'0'0'5952,"12"7"-5189,-3-1-681,0-2 0,0 1-1,1-1 1,-1 0-1,1-1 1,0 0-1,0-1 1,0 0-1,1-1 1,16 1-1,-26 2 2595,-12 7-962,-27 20-77,12-11-815,24-18-779,0 0 0,0-1 0,0 1-1,0 1 1,0-1 0,0 0-1,0 0 1,1 1 0,-1-1 0,1 1-1,0-1 1,0 1 0,0-1-1,0 1 1,0 0 0,0 4-1,2-7-15,1 1 0,0 0-1,0 0 1,0-1 0,0 1-1,0-1 1,0 0 0,0 1-1,0-1 1,0 0 0,0 0-1,0 0 1,0-1 0,2 1-1,1-1 23,20 1-88,-14-1-167,-1 1 1,1-1-1,-1 2 0,1 0 1,0 0-1,-1 1 1,1 0-1,-1 1 0,0 0 1,11 5-1,-20-8 220,0 1 1,0-1-1,0 1 0,0-1 0,0 1 1,0 0-1,0-1 0,0 1 0,-1 0 1,1 0-1,0 0 0,0 0 0,-1 0 1,1 0-1,0 0 0,-1 0 0,1 0 1,-1 0-1,0 0 0,1 0 0,-1 0 1,0 0-1,1 0 0,-1 0 0,0 0 1,0 1-1,0 1 0,-1-1 118,0 1 0,0-1 0,0 0 0,0 0 0,0 0 0,0 0 0,-1 0 0,1 0 0,-1 0 0,0 0 0,1-1 0,-4 3 0,-6 5 531,0-1 0,-1-1 0,-17 9 0,22-12-546,-1-1 0,0 0 0,1 0 0,-1 0 0,0-1 0,0-1 0,0 1 0,0-1-1,-10 0 1,17-1-330,0-1-1,0 1 1,0 0-1,0-1 1,0 1-1,0-1 1,0 1-1,1-1 1,-1 0-1,0 1 1,0-1 0,1 0-1,-1 1 1,0-1-1,1 0 1,-1 0-1,1 0 1,-1 0-1,1 0 1,-1 0-1,1 1 1,0-1-1,0 0 1,-1 0-1,1 0 1,0 0-1,0 0 1,0 0-1,0 0 1,0 0-1,0 0 1,0 0-1,0 0 1,0 0-1,1 0 1,-1 0-1,0 0 1,1-1-1,-1-7-2894,0-20-7900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12396,'0'0'13159,"-3"13"-12577,-1 1-454,1-1 0,1 1 0,0 0 0,1 0 0,1 0 0,0-1 1,1 1-1,0 0 0,7 27 0,5 2 208,32 76 0,-36-100-428,2 0 1,-1 0-1,2-1 1,1-1-1,28 32 1,-92-100-6406,-5-2 3323,-31-29 3310,-1 2 4050,88 80-4077,-1 0 1,1 0-1,0 0 1,-1-1-1,1 1 1,0 0-1,-1 0 1,1 0-1,0-1 1,0 1-1,-1 0 1,1-1-1,0 1 1,0 0-1,0 0 1,-1-1 0,1 1-1,0 0 1,0-1-1,0 1 1,0 0-1,0-1 1,0 1-1,0-1 1,0 1-1,0 0 1,0-1-1,0 1 1,0 0-1,0-1 1,0 1-1,0 0 1,0-1-1,0 1 1,0 0-1,0-1 1,0 1-1,1 0 1,-1-1-1,0 1 1,1-1 0,19-6 1418,43 2-2087,-44 4 979,-13 0-431,54-5-702,-20-2-2545,-6-4-2684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9577,'0'0'7639,"0"-11"-4446,1 1-2633,0 1 0,1 0 1,0 1-1,1-1 0,0 0 1,0 1-1,1-1 0,5-9 0,-6 13-347,-1 1 0,1 0-1,0-1 1,0 1-1,0 0 1,1 1-1,-1-1 1,1 0 0,0 1-1,0 0 1,0 0-1,1 0 1,-1 1-1,1-1 1,-1 1 0,1 0-1,0 0 1,0 1-1,8-2 1,-12 2-209,-1 1 1,1 0-1,0 0 0,0 0 1,0 0-1,-1 0 0,1 0 1,0 0-1,0 0 1,-1 0-1,1 0 0,0 0 1,0 1-1,0-1 0,-1 0 1,1 1-1,0-1 1,-1 0-1,1 1 0,0-1 1,-1 1-1,1-1 0,-1 1 1,1-1-1,0 1 1,-1-1-1,1 1 0,-1 0 1,0-1-1,1 1 1,-1 0-1,1-1 0,-1 1 1,1 1-1,-1 1 1,0 0 1,0 0-1,0 0 1,0 0-1,0-1 1,-1 1-1,1 0 0,-1 0 1,-1 5-1,-30 61 33,32-69-38,-20 34-145,11-21 101,1 1 0,0 1 0,1-1 0,1 1 0,0 1 0,-6 26 0,12-42 41,0 0 1,-1 1-1,1-1 1,0 0-1,0 0 1,0 1-1,0-1 1,0 0-1,0 1 1,0-1-1,0 0 1,0 0-1,0 1 1,0-1-1,0 0 1,0 1-1,0-1 1,1 0-1,-1 1 1,0-1-1,0 0 1,0 0-1,0 1 1,0-1-1,1 0 1,-1 0-1,0 0 1,0 1-1,1-1 1,-1 0-1,0 0 1,0 0-1,0 1 1,1-1-1,-1 0 1,0 0-1,1 0 1,-1 0-1,0 0 1,0 0-1,1 0 1,-1 0-1,1 0 1,16-5-9,14-15 73,-8 1-15,-1-2 1,-1-1-1,-1 0 1,-1-1-1,-2-1 1,0-1-1,-1-1 0,13-30 1,-35 104-315,1-22 268,1 0 1,1 0-1,1 36 0,2-61 6,0 0 0,-1 0-1,1-1 1,0 1 0,1 0-1,-1 0 1,0-1 0,0 1 0,0 0-1,0-1 1,0 1 0,1 0-1,-1-1 1,0 1 0,1 0-1,-1-1 1,0 1 0,1 0-1,-1-1 1,1 1 0,-1-1-1,1 1 1,-1-1 0,1 1-1,-1-1 1,1 1 0,0-1 0,-1 0-1,1 1 1,0-1 0,-1 0-1,1 0 1,0 1 0,-1-1-1,1 0 1,0 0 0,0 0-1,-1 0 1,1 0 0,0 0-1,-1 0 1,1 0 0,0 0-1,0 0 1,-1 0 0,1 0 0,0-1-1,-1 1 1,1 0 0,0-1-1,-1 1 1,1 0 0,0-1-1,-1 1 1,2-1 0,35-26 590,-27 17-576,0 0 1,-1-1-1,-1 0 0,0-1 1,0 0-1,-1 0 0,-1 0 1,0-1-1,-1 0 0,0-1 1,-1 1-1,-1-1 1,0 1-1,2-19 0,-6 45-123,-1 0-1,0-1 1,-5 17-1,-5 27 140,11-49-34,1 0 1,0 1 0,0-1-1,0 0 1,1 0 0,3 12-1,-4-18 2,0 0-1,1 0 1,-1 0-1,0 0 1,1 0-1,-1 0 0,1 0 1,-1-1-1,1 1 1,0 0-1,-1 0 1,1 0-1,0-1 1,-1 1-1,1-1 1,0 1-1,0 0 0,0-1 1,0 1-1,0-1 1,-1 0-1,2 1 1,0-1 6,0 0 0,0 0 1,0 0-1,0 0 0,-1-1 0,1 1 1,0-1-1,0 1 0,-1-1 0,1 0 1,0 1-1,-1-1 0,1 0 0,-1 0 1,1 0-1,-1 0 0,2-2 1,6-5 19,0-1 0,-1 0 1,-1 0-1,1 0 1,-1-1-1,-1 0 1,0-1-1,0 0 1,-1 1-1,-1-2 1,0 1-1,0 0 1,-1-1-1,0 0 1,-1 0-1,-1 0 0,0 0 1,-1-20-1,1 31-33,-1 1-1,0-1 1,0 1-1,0 0 0,0-1 1,0 1-1,0-1 1,0 1-1,0 0 1,0-1-1,0 1 0,0 0 1,-1-1-1,1 1 1,0-1-1,0 1 0,0 0 1,0-1-1,-1 1 1,1 0-1,0-1 1,0 1-1,-1 0 0,1-1 1,0 1-1,0 0 1,-1 0-1,1-1 0,0 1 1,-1 0-1,1 0 1,0 0-1,-1 0 0,1-1 1,0 1-1,-1 0 1,1 0-1,-1 0 1,1 0-1,0 0 0,-1 0 1,1 0-1,-1 0 1,1 0-1,0 0 0,-1 0 1,1 0-1,-1 0 1,0 1-8,0-1 1,0 0-1,0 1 1,1-1 0,-1 1-1,0-1 1,0 1-1,1-1 1,-1 1 0,0 0-1,1-1 1,-1 1-1,0 0 1,1-1 0,-1 1-1,1 0 1,-1 0-1,1 0 1,-1 1-1,0 0 12,1-1-1,-1 0 1,1 1-1,0-1 0,-1 0 1,1 1-1,0-1 0,0 0 1,0 1-1,0-1 1,0 1-1,0-1 0,0 1 1,1-1-1,-1 0 0,0 1 1,1-1-1,-1 0 1,1 1-1,0-1 0,-1 0 1,1 0-1,0 0 0,0 2 1,1-3 3,-1 1 0,0-1 1,1 1-1,-1-1 0,0 0 0,1 1 1,-1-1-1,0 0 0,1 0 0,-1 0 1,1 0-1,-1 0 0,0 0 0,1 0 1,-1-1-1,0 1 0,1 0 0,-1-1 1,2 0-1,4-2 11,0 0 1,-1 0 0,0-1-1,1 0 1,-1 0-1,-1 0 1,1-1-1,6-6 1,-8 6-77,0-1 1,0 1 0,0-1 0,-1-1-1,1 1 1,-1 0 0,-1-1 0,1 1-1,2-14 1,-5 19-208,-15 37-624,9-19 962,1 1 0,1 0 0,0 1 0,2-1 1,-2 22-1,4-39-63,0 0-1,0 0 1,0 0 0,0-1 0,0 1 0,0 0-1,0 0 1,1-1 0,-1 1 0,0 0 0,0 0-1,0-1 1,1 1 0,-1 0 0,0-1 0,1 1-1,-1 0 1,1-1 0,-1 1 0,1 0 0,-1-1 0,1 1-1,-1-1 1,1 1 0,0-1 0,-1 1 0,1-1-1,0 0 1,-1 1 0,1-1 0,0 0 0,1 1-1,1-1 13,-1 0 0,1 0-1,-1 0 1,1 0-1,-1 0 1,1-1 0,0 0-1,-1 1 1,1-1-1,2-1 1,53-30 244,-37 16-245,-16 11-20,1 0-1,0 0 0,1 0 1,-1 1-1,1 0 0,0 1 1,0-1-1,0 1 0,0 1 1,1-1-1,10-1 1,-17 4-4,1 1 0,-1-1 0,0 1 0,0-1 0,0 1 0,0 0 0,0 0 0,0-1 0,0 1 0,0 0 0,0 0 0,0 0 0,-1 0 0,1 0 0,0 0 0,-1 0 1,1 0-1,0 0 0,-1 0 0,1 1 0,-1-1 0,0 0 0,1 0 0,-1 0 0,0 1 0,0-1 0,0 0 0,0 0 0,0 1 0,0 1 0,0-1 19,0-1 0,0 1 0,0 0 0,0 0 0,0-1 0,0 1 0,1 0 0,-1-1 0,0 1 0,1-1 0,0 1-1,-1 0 1,1-1 0,0 1 0,0-1 0,0 1 0,0-1 0,0 0 0,0 0 0,0 1 0,0-1 0,1 0 0,-1 0 0,0 0 0,1 0-1,-1 0 1,1 0 0,-1-1 0,1 1 0,-1 0 0,1-1 0,0 1 0,2 0 0,2-2 79,0 0 0,-1-1 0,1 1 0,-1-1 0,1 0-1,-1 0 1,0-1 0,0 0 0,0 0 0,0 0 0,0 0 0,-1-1 0,1 0 0,-1 0 0,4-4 0,-4 3-117,0 1 1,0 0-1,0 1 0,0-1 0,1 1 1,0 0-1,-1 0 0,1 0 1,0 1-1,0 0 0,1-1 1,-1 2-1,0-1 0,11-1 1,-16 22-3674,-9-8-2856,-4-9 595,1-2-2690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4612,'-3'-14'11403,"3"5"-1730,3 16-9673,11 3-96,3 0-1505,5 1-2499,-1-4-1986,7 2-5733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57 12524,'0'0'15081,"-7"-3"-14846,5 2-187,-39-17-98,40 18 75,0 0 0,0 0 0,0-1 0,0 1 0,0 0 0,0 0 0,0 0 0,0 0 0,0 0 0,0 1 0,0-1 0,0 0 0,0 0 0,0 1 0,0-1 0,0 1 1,0-1-1,0 0 0,1 1 0,-1 0 0,0-1 0,0 1 0,0-1 0,1 1 0,-1 0 0,0 0 0,1-1 0,-1 1 0,0 0 0,1 0 0,-1 0 0,1 0 0,0 0 0,-1 0 0,1 0 0,0 0 0,-1 0 0,1 0 0,0 0 0,0 0 0,0 0 0,0 0 0,0 0 0,0 0 0,0 0 0,1 1 0,0 6-16,0 0 0,0-1 0,1 0 0,1 1 0,-1-1 0,1 0 1,6 12-1,12 32 20,-15-21 165,-1-1 0,-1 1 1,-1 0-1,-2 0 0,-1 1 0,-2-1 1,0 0-1,-2 0 0,-10 34 1,-11-5 445,24-56-625,0-1 0,0 0 0,-1 1 0,1-1 0,-1 0 0,0 0 0,1 0 0,-1 0 0,0 0 0,0 0 0,0 0 0,-1-1 0,1 1 0,0-1 0,0 0 0,-1 1 0,1-1 0,-1 0 0,1 0 0,-6 0 0,7-1-13,-1-1 0,0 0 0,0 1 0,1-1 0,-1 0 0,0 0 0,1 0 0,-1 0 0,1 0 0,-1-1-1,1 1 1,0 0 0,0-1 0,-1 1 0,1-1 0,0 1 0,0-1 0,0 0 0,1 1 0,-1-1 0,0 0 0,1 0-1,-1 0 1,1 1 0,-1-1 0,1 0 0,0-3 0,-7-57-658,7 61 644,-1-13-98,2 0 0,0 0 0,0 0 0,2 0 0,0 0-1,0 1 1,1-1 0,1 1 0,0 0 0,8-15-1,9-9-227,52-69 0,-52 79-196,-1-2-1,-2-1 1,29-58 0,-41 61 543,-7 27-5,0-1 0,-1 1 0,1 0 0,0 0 0,0 0 0,-1 0 0,1 0 0,0 0 0,0 0 0,-1-1 0,1 1 0,0 0 0,-1 0 1,1 0-1,0 0 0,0 0 0,-1 0 0,1 0 0,0 0 0,0 0 0,-1 0 0,1 1 0,0-1 0,-1 0 0,1 0 0,0 0 0,0 0 0,-1 0 0,1 0 0,0 1 0,0-1 1,-1 0-1,1 0 0,0 0 0,0 1 0,0-1 0,0 0 0,-1 0 0,1 0 0,0 1 0,0-1 0,0 1 0,-4 2 26,0 1 0,1 1 0,-1-1 0,1 0-1,0 1 1,0 0 0,-3 9 0,4-11-18,1 0 0,0 0-1,0 1 1,0-1 0,0 0 0,1 1 0,-1-1 0,1 0-1,0 1 1,0-1 0,0 0 0,1 1 0,-1-1-1,1 0 1,-1 1 0,3 3 0,-2-5 24,1-1-1,-1 1 1,1-1 0,0 1 0,0-1-1,0 0 1,0 0 0,0 0 0,0 0-1,0 0 1,0 0 0,0 0-1,0-1 1,0 1 0,1-1 0,-1 1-1,0-1 1,0 0 0,1 0 0,-1 0-1,0 0 1,0 0 0,1-1 0,2 0-1,5-1 48,-1 0 1,0-1-1,0-1 0,0 1 0,0-1 0,0-1 0,-1 1 0,12-9 0,-13 8-36,0 0-1,0 0 1,1 1-1,0 0 1,-1 1-1,1-1 1,1 2 0,-1-1-1,0 1 1,15-2-1,-22 5-45,0-1 0,0 0 0,0 1 0,0-1 0,0 1 0,0-1 0,0 1 0,0-1 0,-1 1 0,1 0 0,0-1 0,0 1 0,0 0 0,-1 0 0,1-1 0,0 1 0,-1 0 0,1 0 0,-1 0 0,1 0 0,-1 0 0,1 0 0,-1 0 0,0 0 0,0 0 0,1 0 0,-1 0 0,0 0 0,0 1 0,0-1 0,0 0 0,0 0 0,0 0 0,0 0 0,-1 0 0,1 0 0,-1 2 0,1-2-1,-1 0 0,1-1 1,0 1-1,0 0 0,0 0 1,-1 0-1,1 0 0,0 0 0,0 0 1,0 0-1,1 0 0,-1 0 0,0 0 1,0 0-1,0 0 0,1 0 1,-1 0-1,1 0 0,-1 0 0,0 0 1,1-1-1,-1 1 0,1 0 1,0 0-1,-1 0 0,1-1 0,0 1 1,-1 0-1,1-1 0,0 1 1,0-1-1,0 1 0,0-1 0,-1 1 1,1-1-1,1 1 0,2-1-390,0-1 0,-1 1-1,1-1 1,0 0 0,-1 0-1,1 0 1,-1 0 0,1 0-1,5-4 1,2-2-2666,0-1 0,-1 0 0,13-13 0,-10 8-40,17-13-3620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102 241 4132,'0'0'4879,"5"-8"-587,12-25-1067,-17 33-3150,1-1 1,-1 1 0,0 0-1,0 0 1,0 0 0,0-1 0,1 1-1,-1 0 1,0-1 0,0 1-1,0 0 1,0 0 0,0-1-1,0 1 1,0 0 0,0 0-1,0-1 1,0 1 0,0 0 0,0-1-1,0 1 1,0 0 0,0 0-1,0-1 1,0 1 0,0 0-1,-1-1 1,1 1 0,0 0 0,0 0-1,0-1 1,0 1 0,-1 0-1,1 0 1,0 0 0,0-1-1,0 1 1,-1 0 0,1 0 0,0 0-1,0 0 1,-1-1 0,1 1-1,0 0 1,0 0 0,-1 0-1,1 0 1,0 0 0,0 0-1,-1 0 1,1 0 0,0 0 0,-1 0-1,1 0 1,0 0 0,0 0-1,-1 0 1,1 0 0,0 0-1,-1 0 1,1 0 0,0 0 0,0 0-1,-1 1 1,1-1 0,-18 5 522,10-1-302,1 1 0,0 0 0,1 0 0,-1 1 0,1 0-1,0 0 1,0 1 0,1-1 0,0 1 0,0 0 0,0 0 0,1 1-1,0 0 1,1-1 0,0 1 0,0 1 0,0-1 0,-1 13 0,4-21-285,0 1 1,0 0-1,0 0 1,0 0-1,0 0 1,0-1-1,0 1 1,0 0-1,0 0 1,0 0-1,1 0 0,-1-1 1,0 1-1,1 0 1,-1 0-1,1-1 1,-1 1-1,1 0 1,-1-1-1,1 1 1,-1 0-1,1-1 1,-1 1-1,1-1 1,0 1-1,0-1 1,-1 1-1,1-1 1,0 0-1,0 1 1,1-1-1,1 1 39,0 0-1,0-1 0,0 0 1,0 0-1,1 0 1,-1 0-1,0 0 0,0-1 1,4-1-1,2 0 95,1-1 0,-1 0-1,1-1 1,-1 0 0,10-6 0,-1-5-161,0 0 0,-1-1 1,0-1-1,-2 0 0,0-1 0,-1-1 0,-1 0 1,0-1-1,-2 0 0,0-1 0,-2-1 1,0 1-1,11-44 0,-20 43-360,0 22 368,-1 0 0,1 0-1,0-1 1,0 1 0,0 0 0,-1 0-1,1 0 1,0 0 0,0 0-1,-1-1 1,1 1 0,0 0 0,0 0-1,-1 0 1,1 0 0,0 0 0,0 0-1,-1 0 1,1 0 0,0 0 0,0 0-1,-1 0 1,1 0 0,0 0 0,0 0-1,-1 0 1,1 1 0,0-1 0,0 0-1,-1 0 1,1 0 0,0 0 0,0 0-1,0 0 1,-1 1 0,1-1 0,0 0-1,0 0 1,-1 1 0,-23 31-178,18-20 311,0 1 1,2 1 0,-1-1 0,2 1-1,0-1 1,0 1 0,1 0-1,1 0 1,0 0 0,2 15 0,-1-22-147,1-1 1,0 1-1,1 0 1,-1-1-1,1 1 1,1-1 0,-1 0-1,1 0 1,0 1-1,4 5 1,-4-9-220,0 1 1,0 0-1,1-1 1,-1 0-1,1 0 1,-1 0-1,1 0 1,0-1-1,0 1 1,0-1-1,1 0 1,-1 0-1,1 0 1,-1-1-1,9 2 1,13-1-6609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22 288 12075,'0'0'7746,"7"-2"-5957,1-1-1489,-1-1 0,0 1 0,0-1-1,0-1 1,-1 1 0,1-1 0,-1 0 0,0-1 0,-1 1 0,1-1 0,-1 0 0,0-1 0,7-12 0,-5 7-186,0 0 1,-1 0 0,-1 0 0,0-1-1,-1 0 1,0 0 0,-1 0 0,2-18-1,-4 29-106,-1-1 0,0 0 0,0 0 0,0 1 0,-1-1 0,1 0 0,0 0 0,-1 1 0,0-1 0,0 1-1,0-1 1,0 0 0,0 1 0,0 0 0,-1-1 0,1 1 0,-1 0 0,0 0 0,1 0 0,-1 0 0,0 0 0,0 0-1,-1 0 1,1 0 0,0 1 0,0-1 0,-1 1 0,1 0 0,-1 0 0,1 0 0,-1 0 0,0 0 0,-2 0 0,1 0-29,1 1 1,0-1-1,0 1 1,-1 0-1,1 0 0,0 0 1,-1 0-1,1 1 1,0 0-1,0-1 1,0 1-1,-1 0 1,1 0-1,0 1 1,0-1-1,1 1 1,-1-1-1,0 1 1,0 0-1,1 0 1,-1 0-1,1 1 1,0-1-1,-1 0 1,1 1-1,0 0 1,1-1-1,-3 4 1,-3 10 14,1 1 1,1 0 0,0 0-1,2 0 1,0 1 0,0-1-1,2 1 1,0 0 0,2 23-1,-1-39 6,0 1 0,0-1-1,0 1 1,0-1 0,0 1-1,1 0 1,-1-1 0,1 0-1,-1 1 1,1-1 0,0 1-1,0-1 1,0 0-1,0 0 1,1 1 0,-1-1-1,0 0 1,1 0 0,0 0-1,-1 0 1,1-1 0,0 1-1,0 0 1,0-1 0,0 0-1,0 1 1,1-1 0,-1 0-1,0 0 1,0 0 0,1 0-1,-1 0 1,1-1-1,-1 1 1,1-1 0,-1 1-1,1-1 1,-1 0 0,1 0-1,-1 0 1,1-1 0,-1 1-1,1 0 1,4-2 0,3-1 22,1-1 0,-1 1 1,0-2-1,0 1 1,0-1-1,-1-1 0,1 0 1,-1 0-1,9-9 1,-5 2 5,0-2 0,-1 0 0,-1 0 1,-1-1-1,0 0 0,14-33 0,-17 36-60,-3 37-331,-4-13 420,0 0 0,1 1 0,0-1-1,1 0 1,3 12 0,-5-21-31,1-1-1,-1 0 1,1 1-1,0-1 1,-1 0 0,1 0-1,0 1 1,-1-1-1,1 0 1,0 0-1,0 0 1,0 0-1,0 0 1,0 0 0,1 0-1,-1 0 1,0 0-1,0-1 1,0 1-1,2 0 1,-1-1 0,0 0-1,0 0 1,0 0 0,0 0 0,0 0 0,0-1-1,0 1 1,0-1 0,0 1 0,-1-1-1,1 0 1,0 0 0,0 1 0,-1-1-1,1-1 1,0 1 0,-1 0 0,1 0 0,1-2-1,14-13 98,0-1-1,20-25 0,27-28-104,-63 69-32,0 0 0,-1 0 1,1 0-1,0 0 1,-1 0-1,1 1 0,0-1 1,0 0-1,0 1 0,0-1 1,0 0-1,0 1 1,0-1-1,0 1 0,0 0 1,0-1-1,0 1 0,0 0 1,0 0-1,0-1 0,0 1 1,0 0-1,0 0 1,0 0-1,0 0 0,1 0 1,-1 1-1,0-1 0,0 0 1,0 0-1,0 1 1,0-1-1,0 1 0,0-1 1,0 1-1,0-1 0,1 2 1,0 2-19,1 0 1,-1 0-1,0 0 1,0 1-1,0-1 1,0 1-1,1 6 0,11 28 250,-13-38-189,-1 0 0,1 0 1,-1 0-1,1-1 0,0 1 0,0 0 0,-1 0 0,1 0 1,0 0-1,0-1 0,0 1 0,0 0 0,0-1 0,0 1 1,0-1-1,0 1 0,0-1 0,0 1 0,0-1 0,0 0 1,0 1-1,0-1 0,0 0 0,0 0 0,0 0 0,2 0 1,3-2 115,-1-1 0,0 0 1,0 0-1,0 0 0,-1-1 1,1 1-1,-1-1 0,1 0 1,-1-1-1,-1 1 0,1-1 1,5-9-1,14-12-129,16-7-98,-37 32 23,0 0-1,1-1 1,-1 1 0,1 0 0,-1 0 0,1 1 0,-1-1-1,1 0 1,-1 1 0,1 0 0,0-1 0,-1 1 0,1 0-1,0 0 1,-1 1 0,1-1 0,3 1 0,-4 1 47,-1 0-1,1 0 1,0 0 0,0 0 0,-1 0 0,1 0 0,-1 1-1,0-1 1,1 0 0,-1 1 0,0-1 0,0 1 0,-1-1 0,1 1-1,-1 0 1,1 4 0,0-3-139,0 0-1,0 0 0,-1 0 1,1 0-1,-1 0 1,0 0-1,0 0 1,-1 0-1,1 1 0,-2 4 1,1-8-354,0-1 1,1 0-1,-1 1 1,0-1-1,0 0 0,0 0 1,1 1-1,-1-1 1,0 0-1,0 0 1,0 0-1,0 0 0,1 0 1,-1 0-1,0-1 1,0 1-1,0 0 1,1 0-1,-1 0 0,0-1 1,0 1-1,0 0 1,1-1-1,-1 1 0,0-1 1,0 0-1,-10-13-10807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10730,'0'0'4324,"40"56"-10538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59 14061,'0'0'12647,"3"-9"-11782,8-26-422,-11 34-439,0 1 1,0-1-1,0 0 0,0 1 1,-1-1-1,1 0 0,0 1 1,0-1-1,-1 1 0,1-1 1,0 1-1,-1-1 0,1 1 1,0-1-1,-1 1 0,1-1 1,-1 1-1,1-1 0,-1 1 1,1-1-1,-1 1 0,1 0 1,-1-1-1,1 1 0,-1 0 1,0 0-1,1 0 0,-1-1 1,0 1-1,1 0 0,-1 0 1,1 0-1,-1 0 0,0 0 1,1 0-1,-1 0 0,0 0 1,0 0-1,-29 1-103,28-1 109,-3 1-9,1 0 0,-1 0 0,1 0 0,0 1-1,-1-1 1,1 1 0,0 0 0,0 1 0,0-1 0,1 0 0,-1 1 0,0 0 0,1 0 0,0 0 0,0 0 0,0 1-1,0-1 1,0 1 0,1 0 0,-1 0 0,-2 7 0,0-1 133,1 0 0,0 0 1,1 0-1,0 0 0,1 0 0,0 1 0,1-1 1,-1 15-1,2-23-107,0 0 0,1 1-1,-1-1 1,0 0 0,1 0 0,-1 1 0,1-1 0,0 0 0,-1 0 0,1 0 0,0 0-1,1 0 1,-1 0 0,0 0 0,0 0 0,1 0 0,-1 0 0,1-1 0,0 1 0,1 1-1,1-1 14,0 1-1,0-1 1,-1 0-1,1-1 1,0 1-1,1-1 1,-1 0-1,0 0 0,0 0 1,6 0-1,0 0-356,-1-1 0,1 0 0,-1-1 0,1 0 0,-1 0 0,0-1-1,1 0 1,-1-1 0,15-6 0,18-18-7087,-2-9-8948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4356,'0'0'7239,"2"-11"-3022,-1 2-3336,-1 5-598,0 0 1,1 1 0,-1-1-1,1 0 1,-1 1-1,1-1 1,0 1-1,1-1 1,-1 1-1,1-1 1,-1 1-1,1 0 1,0 0-1,0-1 1,1 1-1,-1 1 1,0-1-1,6-4 1,0 2 78,0 0 0,1 1 0,-1 0 0,1 0 0,0 1 0,0 1 0,0-1 1,0 1-1,0 1 0,0-1 0,1 2 0,11 0 0,-17-1-325,-1 1-1,1 1 1,-1-1-1,1 0 0,-1 1 1,1 0-1,-1 0 1,1 0-1,-1 0 1,1 1-1,-1-1 1,0 1-1,0 0 1,0 0-1,0 0 0,0 0 1,0 0-1,-1 1 1,1-1-1,-1 1 1,1 0-1,-1 0 1,0 0-1,0 0 0,-1 0 1,1 0-1,0 0 1,-1 1-1,0-1 1,0 1-1,0-1 1,0 1-1,0 6 1,0 0 6,-1 1 0,-1 0 0,1-1 0,-2 1 1,1-1-1,-2 1 0,1-1 0,-1 0 1,-8 18-1,-4 1 4,-34 51 0,7-14 40,41-64-80,0-1 0,0 1 0,0-1 0,0 1 0,0 0 0,1-1 0,-1 1 0,0 0 0,1 0-1,-1-1 1,1 1 0,0 0 0,0 0 0,0 0 0,0 0 0,0-1 0,0 1 0,0 0-1,0 0 1,1 2 0,0-3 11,0 0 0,0 0-1,0 0 1,0 0 0,0 0-1,0 0 1,0 0 0,0-1-1,0 1 1,1 0-1,-1-1 1,0 1 0,0-1-1,1 1 1,-1-1 0,0 0-1,1 1 1,-1-1 0,0 0-1,3 0 1,8 0 96,0-1-1,0 0 1,0 0 0,23-7-1,-27 6-121,22-5-152,0-1 0,0-2 1,-1 0-1,0-2 0,44-26 1,-53 17-3521,-19 2-4561,-9 5-1005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9257,'0'0'14638,"66"-26"-13421,-28 18-513,-2 0-543,7 2-65,0 2-929,3 1-1537,-9 0-1954,-1 2-4709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6758,'0'0'16992,"-4"12"-16020,-44 122 2156,-20 61-1980,67-190-1135,-13 44 136,3 2 0,1 0 0,-4 86 0,14-137-138,0 0 0,0-1 0,0 1 0,0 0 0,1 0 0,-1 0 0,0 0 0,0 0 0,0 0 0,0 0 0,0 0 0,0 0 0,1 0 0,-1 0 0,0 0 0,0 0 0,0 0 0,0 0 0,0 0 0,0 0 0,1 0 0,-1 0 0,0 0 0,0 0 0,0 0 0,0 0 0,0 0 0,0 0 0,1 0 0,-1 0 0,0 0 0,0 0 0,0 0 0,0 0 0,0 0 0,0 0 0,0 1 0,1-1 0,-1 0 0,0 0 0,0 0 0,0 0 0,0 0 0,0 0 0,0 0 0,0 1 0,0-1 0,0 0 0,0 0 0,0 0 0,0 0 0,0 0 0,0 0 0,0 1 0,0-1 0,0 0 0,6-15 525,-10-79-24,-4 49-1989,-2-1 1,-26-71-1,36 117 1536,0 0-1,0-1 1,0 1-1,0 0 1,0-1-1,0 1 1,0 0-1,0-1 1,0 1-1,0 0 1,0-1-1,0 1 1,0 0-1,1 0 1,-1-1-1,0 1 1,0 0-1,0-1 1,0 1-1,1 0 1,-1 0-1,0-1 1,0 1-1,0 0 1,1 0-1,-1 0 1,0-1-1,0 1 1,1 0-1,-1 0 1,0 0-1,1 0 1,-1-1-1,0 1 1,1 0-1,-1 0 1,0 0-1,0 0 1,1 0-1,0 0 1,23-2 436,25 8-643,-48-6 199,125 14-818,-108-14-2031,0 0 0,28-4 1,-23-3-3823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0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11627,'0'0'2392,"-2"9"-70,0-5-2195,-1 8 617,0 0 0,1 0 1,0 1-1,0 17 1,1-28-610,1 0 0,0 0 0,0 0 0,0 0 0,0 0 1,1 0-1,-1 0 0,0 1 0,1-1 0,0 0 0,-1 0 0,1 0 1,0 0-1,0-1 0,0 1 0,0 0 0,0 0 0,1 0 0,-1-1 1,0 1-1,1-1 0,-1 1 0,1-1 0,0 1 0,-1-1 1,1 0-1,0 0 0,0 0 0,0 0 0,0 0 0,0-1 0,0 1 1,0 0-1,0-1 0,0 1 0,0-1 0,3 0 0,1 0 95,0-1 0,0-1 0,-1 1 0,1-1 0,-1 0 0,1 0 0,-1 0-1,0-1 1,0 0 0,0 0 0,0 0 0,0-1 0,-1 1 0,1-1 0,-1 0 0,0 0 0,0-1-1,3-5 1,-2 4-408,0 0 0,0-1 0,-1 1-1,0-1 1,-1 0 0,1 0 0,-1 0 0,0 0-1,-1-1 1,3-11 0,-7 55 121,0 41 154,2-73-127,0 0-1,1 0 1,-1 0-1,1 0 1,0 0-1,0 0 1,0 0 0,1 0-1,-1 0 1,1-1-1,0 1 1,0-1-1,0 1 1,3 3 0,-2-5-405,0-1 1,0 1 0,0 0 0,0-1 0,0 0 0,0 1 0,0-1 0,0-1-1,1 1 1,-1 0 0,0-1 0,1 1 0,-1-1 0,0 0 0,1 0 0,-1-1 0,0 1-1,1-1 1,-1 1 0,0-1 0,1 0 0,-1 0 0,0-1 0,4-1 0,16-16-5140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92 188 14798,'0'0'3160,"-6"9"-587,-2 4-2138,2-1-1,-1 1 0,2 0 1,0 1-1,0 0 1,1-1-1,1 1 0,0 0 1,1 1-1,0 18 0,3 9 178,1-1-1,3 0 0,1 0 0,2 0 1,2 0-1,1-2 0,27 62 0,-32-93-1187,-3-19-111,-5-20-372,-2 13 621,0 0 0,-2 0-1,0 1 1,-1-1 0,-14-23 0,-2 2 799,-30-38 1,58 80-261,-1 0 0,1-1-1,0 1 1,0-1 0,0 0-1,0 0 1,0-1 0,1 0-1,-1 1 1,0-2 0,1 1-1,8-1 1,84 2-2280,-90-2 1575,0-1 1,0-1-1,-1 1 0,1-1 0,-1-1 0,1 1 1,-1-1-1,0-1 0,0 1 0,0-1 1,12-9-1,-15 10 342,-1 0 1,0 0-1,0-1 1,0 1-1,0-1 1,0 0-1,-1 0 1,1 0 0,1-5-1,-2 5 371,-1 0 0,0 0 0,0 0 0,0 0 0,-1 0 0,1 0 0,-1 0 0,0 0 0,0 0 0,-1 0 0,0-6 0,1 9 4,0 0 0,-1 0 0,1 1 0,0-1 0,0 0 0,0 0 0,-1 1 0,1-1 0,0 0 0,-1 1 0,1-1 0,0 0 0,-1 1 0,1-1 0,-1 1 0,1-1 0,-1 0 0,1 1 0,-1-1 0,0 1 0,1 0 0,-1-1 0,0 1 0,1 0 0,-1-1 0,0 1 0,1 0 0,-1-1 0,0 1 0,0 0 0,1 0 0,-1 0 0,0 0 0,0 0 0,1 0 0,-1 0 0,0 0 0,0 0 0,1 0 0,-1 0 0,0 1 0,0-1 0,1 0 0,-1 0 0,-1 2 0,0-1 74,0 0 0,-1 0 0,1 0 0,0 1 0,0-1 0,0 1 0,0-1 0,1 1 0,-1 0 0,0 0 0,1 0 0,-3 4 0,-17 47 1414,20-50-1469,0 1 1,0-1-1,1 1 0,-1 0 1,1-1-1,0 1 0,-1 0 1,2-1-1,-1 1 0,0 0 1,1-1-1,0 1 0,1 5 0,-1-7-115,0-1-1,0 0 0,0 0 0,1 0 0,-1 0 0,0 0 0,0 0 0,1 0 0,-1 0 0,0 0 0,1-1 0,-1 1 0,1-1 0,-1 1 0,1-1 1,-1 1-1,1-1 0,-1 0 0,1 1 0,-1-1 0,1 0 0,0 0 0,-1 0 0,1-1 0,-1 1 0,1 0 0,2-1 0,0 0 87,1 0-1,-1 0 1,0-1-1,1 1 1,-1-1-1,0 0 1,0 0-1,6-5 0,3-6-68,-2-1 0,0 0-1,0-1 1,-1 0 0,-1-1-1,-1 0 1,0-1-1,-1 1 1,8-30 0,-16 56-75,0-1 0,1 1-1,0-1 1,1 1 0,0-1 0,0 0 0,1 1 0,0-1 0,5 12 0,-7-20 79,1 1 1,0-1-1,0 1 1,0-1-1,0 0 1,0 1-1,1-1 1,-1 0-1,0 0 1,0 1-1,1-1 1,-1 0-1,1-1 1,-1 1-1,1 0 1,-1 0-1,1-1 1,0 1-1,-1 0 1,1-1-1,0 0 1,0 1-1,-1-1 1,1 0-1,0 0 1,0 0-1,-1 0 1,1 0-1,0-1 1,-1 1-1,1 0 1,0-1-1,-1 1 1,1-1-1,0 0 1,-1 1-1,1-1 1,-1 0-1,1 0 1,1-1-1,4-2 40,-1-1 0,1 0-1,-1 0 1,0 0-1,0-1 1,0 0 0,5-8-1,1-2-218,-1 0 1,-1-1-1,0-1 0,-2 1 1,0-2-1,-1 1 0,0-1 0,-2 0 1,0 0-1,-1 0 0,-1-1 1,-1 0-1,-1-37 0,-1 57 135,0 0-1,0-1 1,0 1-1,0-1 1,0 1-1,0 0 1,0-1-1,0 1 1,0 0-1,-1-1 0,1 1 1,0 0-1,0-1 1,0 1-1,0-1 1,-1 1-1,1 0 1,0 0-1,0-1 1,0 1-1,-1 0 1,1-1-1,0 1 1,-1 0-1,1 0 1,0 0-1,-1-1 0,1 1 1,0 0-1,-1 0 1,1 0-1,0 0 1,-1-1-1,1 1 1,0 0-1,-1 0 1,1 0-1,-1 0 1,1 0-1,0 0 1,-1 0-1,1 0 1,-1 0-1,1 0 1,0 1-1,-1-1 0,1 0 1,0 0-1,-1 0 1,1 0-1,-1 1 1,-18 13-183,10-3 193,1 0-1,1 1 1,-1 0 0,2 1 0,0 0 0,0 0 0,1 0-1,-3 16 1,2-5 112,1 0-1,2 1 1,-2 47-1,5-71-102,-1 1-1,1 0 0,0 0 0,0 0 1,0 0-1,0-1 0,0 1 0,1 0 1,-1 0-1,0 0 0,1-1 1,-1 1-1,1 0 0,0-1 0,-1 1 1,1 0-1,0-1 0,0 1 0,0-1 1,0 1-1,1-1 0,-1 1 1,0-1-1,1 0 0,-1 0 0,0 0 1,1 0-1,-1 0 0,1 0 0,0 0 1,-1 0-1,1-1 0,0 1 1,-1 0-1,1-1 0,0 0 0,0 1 1,0-1-1,-1 0 0,1 0 0,0 0 1,0 0-1,0 0 0,0 0 1,2-1-1,3-1 29,-1 0 1,0 0 0,0 0-1,0-1 1,0 1-1,-1-2 1,1 1-1,-1 0 1,0-1 0,0 0-1,0 0 1,5-6-1,8-12-25,-1-1 0,-1-1 0,-1-1 0,-2 0 0,0-1 0,-1 0 0,-2-1 0,-1 0 0,-1-1 0,-1 0 0,3-30 0,-12 44-132,-8 18-84,-9 20 20,12-10 173,1-1 1,0 1-1,1 0 1,0 0-1,2 0 1,-1 1-1,2-1 0,0 1 1,0 0-1,2 0 1,0 0-1,3 27 1,-2-38-151,0-1 0,0 1 0,1-1 0,-1 0 0,1 0 1,0 0-1,0 0 0,0 0 0,0 0 0,0 0 0,1-1 0,-1 1 1,1-1-1,5 4 0,-6-4-536,1-1 0,0 1 1,0-1-1,-1 0 0,1 0 0,0 0 0,0 0 1,0 0-1,0-1 0,0 1 0,3-1 0,19 0-8777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18129,'-6'1'623,"1"0"0,-1 0 0,1 1 0,-1 0-1,1 0 1,0 1 0,0-1 0,0 1 0,1 0 0,-1 1 0,-4 3-1,4-3-530,0 0 0,1 0-1,-1 0 1,1 1 0,0-1-1,1 1 1,-1 0 0,1 0-1,0 1 1,0-1 0,0 1-1,1-1 1,0 1 0,0 0-1,0 0 1,-1 10 0,4-15-108,-1 0 0,1 0 0,-1 0 0,1-1 0,0 1 1,-1 0-1,1 0 0,0 0 0,0 0 0,0-1 0,0 1 1,0 0-1,0-1 0,0 1 0,0-1 0,0 1 0,0-1 1,0 1-1,0-1 0,0 0 0,0 1 0,0-1 0,0 0 0,1 0 1,-1 0-1,0 0 0,0 0 0,2 0 0,47 0-533,-35-1 458,-3 2 86,-4-2-12,0 1 0,1 0 0,-1 1 0,1 0 0,-1 0 0,0 1 0,0 0 0,0 0 1,0 1-1,0 0 0,8 5 0,-15-7 39,0-1-1,0 1 1,0 0 0,-1 0 0,1 0-1,0 0 1,0 0 0,-1 0 0,1 0-1,-1 0 1,1 0 0,-1 0 0,1 0-1,-1 0 1,0 0 0,0 0 0,1 0-1,-1 0 1,0 1 0,0-1 0,0 0-1,0 0 1,0 0 0,0 0 0,-1 1-1,1-1 1,0 0 0,0 0 0,-1 0-1,1 0 1,-1 0 0,1 0 0,-1 0-1,0 0 1,1 0 0,-1 0 0,0 0-1,1 0 1,-1 0 0,0-1 0,0 1-1,0 0 1,0 0 0,0-1 0,-2 2-1,-46 27 837,40-25-814,0-1 1,0 0 0,0 0 0,0-1 0,-11 2-1,-3-3-2398,1-3-3664,4-4-7985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 9289,'0'0'16223,"-10"-4"-15374,8 3-822,-3-2 14,-1 0-1,1 1 0,-1 0 1,0 0-1,0 1 0,0-1 1,0 1-1,0 0 0,0 1 1,0-1-1,0 1 0,0 1 1,0-1-1,0 1 0,-11 3 1,8-1-44,0 1 0,0 0 1,0 0-1,1 1 0,-1 1 1,1-1-1,1 1 0,-1 0 1,1 1-1,0 0 0,-10 13 1,17-20 1,0 0 1,-1 1-1,1-1 1,0 1-1,0-1 1,-1 0 0,1 1-1,0-1 1,0 1-1,0-1 1,-1 1 0,1-1-1,0 1 1,0-1-1,0 1 1,0-1-1,0 1 1,0-1 0,0 1-1,0-1 1,0 1-1,0-1 1,1 1 0,-1-1-1,0 0 1,0 1-1,0-1 1,0 1-1,1-1 1,-1 1 0,0-1-1,1 0 1,-1 1-1,0-1 1,1 1 0,-1-1-1,0 0 1,1 1-1,-1-1 1,0 0-1,1 0 1,-1 1 0,1-1-1,-1 0 1,1 0-1,-1 0 1,1 0 0,-1 1-1,1-1 1,-1 0-1,1 0 1,-1 0-1,1 0 1,35 0 29,-26-1-30,51-3 20,-47 1-22,-1 2-1,1 0 1,-1 0 0,1 2 0,-1-1-1,1 2 1,-1 0 0,14 3-1,-26-4 20,1-1 0,-1 0 0,1 1-1,-1-1 1,0 1 0,1 0 0,-1-1 0,0 1 0,0 0-1,1 0 1,-1 0 0,0 0 0,0 0 0,0 0 0,0 0-1,0 0 1,0 0 0,-1 0 0,1 0 0,0 1-1,0-1 1,-1 0 0,1 1 0,-1-1 0,1 0 0,-1 1-1,0-1 1,1 1 0,-1-1 0,0 1 0,0-1-1,0 0 1,0 1 0,0-1 0,-1 1 0,1-1 0,0 1-1,-1-1 1,1 0 0,-1 1 0,1-1 0,-1 0-1,1 1 1,-1-1 0,0 0 0,-1 2 0,-2 3 127,0-1 0,-1 0 1,1 0-1,-1 0 1,0-1-1,0 0 0,0 0 1,-11 6-1,0-2 113,0-1 0,0-1-1,0-1 1,-1 0 0,-19 3 0,21-6-699,-1-1 1,0 0 0,-18-1-1,33 0 264,1 0-1,-1 0 1,0 0-1,1 0 1,-1-1-1,0 1 1,1 0 0,-1 0-1,0 0 1,1-1-1,-1 1 1,1 0-1,-1-1 1,0 1-1,1 0 1,-1-1-1,1 1 1,-1-1-1,1 1 1,-1-1-1,1 1 1,0-1 0,-1 1-1,1-1 1,-1 0-1,1 1 1,0-1-1,0 1 1,-1-1-1,1 0 1,0 1-1,0-1 1,0 0-1,0 1 1,0-1 0,0-1-1,7-24-8960,8 3 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9737,'0'0'10410,"0"10"-7976,-6 106 1177,2-63-1904,4 102 1,0-151-1671,1 0 1,0 0-1,0-1 1,1 1-1,-1 0 1,1-1-1,-1 1 1,1-1-1,0 0 1,1 0-1,2 4 0,-4-6-28,-1 0 0,1 0-1,0-1 1,-1 1 0,1 0-1,0-1 1,0 1 0,0-1-1,0 1 1,-1-1 0,1 1-1,0-1 1,0 1 0,0-1-1,0 0 1,0 0-1,0 1 1,0-1 0,0 0-1,0 0 1,0 0 0,0 0-1,0 0 1,0 0 0,0 0-1,0-1 1,0 1 0,0 0-1,0 0 1,0-1 0,0 1-1,0-1 1,0 1-1,0-1 1,0 1 0,-1-1-1,1 0 1,0 1 0,0-1-1,-1 0 1,1 1 0,0-1-1,-1 0 1,1 0 0,-1 0-1,1 0 1,0-1-1,3-4 0,-1-1 0,1-1 0,-1 1 0,0 0 0,-1-1 0,1 1 0,-2-1 0,1 0-1,-1 0 1,0 1 0,-1-1 0,0 0 0,0 0 0,0 0 0,-1 0 0,-1 0-1,1 1 1,-1-1 0,0 0 0,-6-12 0,8 20-17,0 0-1,-1 0 1,1 0 0,0 0-1,0-1 1,0 1 0,0 0-1,0 0 1,0 0-1,0 0 1,0 0 0,0 0-1,0 0 1,-1 0 0,1 0-1,0 0 1,0 0 0,0 0-1,0 0 1,0-1 0,0 1-1,0 0 1,-1 0 0,1 0-1,0 0 1,0 0 0,0 0-1,0 0 1,0 0 0,0 0-1,-1 1 1,1-1-1,0 0 1,0 0 0,0 0-1,0 0 1,0 0 0,0 0-1,0 0 1,-1 0 0,1 0-1,0 0 1,0 0 0,0 0-1,0 0 1,0 0 0,0 1-1,0-1 1,0 0 0,0 0-1,0 0 1,0 0-1,0 0 1,-1 0 0,1 0-1,0 1 1,0-1 0,0 0-1,0 0 1,0 0 0,0 0-1,0 0 1,0 0 0,0 1-1,0-1 1,0 0 0,0 0-1,-2 18-211,2-15 214,0 1 0,0-1 0,0 0 0,1 1 0,-1-1 0,1 0 0,0 0 0,0 1 0,0-1 0,3 5 0,-2-5 18,0 0 0,1-1-1,0 0 1,-1 1 0,1-1 0,0 0 0,0 0 0,0-1 0,1 1 0,-1-1 0,0 1-1,1-1 1,-1 0 0,0 0 0,1-1 0,0 1 0,-1-1 0,1 0 0,-1 1-1,1-2 1,-1 1 0,1 0 0,-1-1 0,1 1 0,-1-1 0,1 0 0,-1 0 0,6-3-1,-1 0 31,0 1 0,0-1 0,0-1-1,0 0 1,-1 0 0,0 0-1,0-1 1,0 0 0,-1 0-1,7-10 1,14-31 42,-12 18-142,-11 26-176,-3 10-216,-8 47 393,4-39 168,1 1 0,0-1 1,1 0-1,1 1 0,2 17 0,-2-32-110,0 0 0,0 1 0,0-1-1,0 0 1,1 0 0,-1-1-1,0 1 1,0 0 0,1 0-1,-1 0 1,1 0 0,-1 0 0,1 0-1,-1 0 1,1 0 0,0-1-1,-1 1 1,1 0 0,0-1 0,0 1-1,0 0 1,-1-1 0,1 1-1,0-1 1,0 1 0,0-1-1,0 1 1,0-1 0,0 0 0,0 0-1,0 1 1,0-1 0,0 0-1,0 0 1,0 0 0,0 0-1,0 0 1,1 0 0,0-1-254,-1 1 0,1-1 1,-1 1-1,1-1 0,-1 1 0,1-1 1,-1 0-1,0 0 0,1 0 0,-1 0 1,0 0-1,0 0 0,1 0 0,-1 0 0,0-1 1,0 1-1,-1 0 0,1-1 0,0 1 1,0 0-1,0-1 0,-1 1 0,1-3 1,5-21-7589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13357,'0'0'4516,"35"58"-6918,-12-44-1890,2 0-3684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95 328 11435,'0'0'10997,"-10"11"-10565,-41 53 403,47-57-669,0 0-1,0 0 1,0 0 0,1 0 0,0 1 0,0-1 0,1 1-1,0 0 1,1 0 0,-2 13 0,3-20-160,0 0 1,0-1-1,0 1 1,0 0-1,0 0 1,0 0-1,0 0 0,0-1 1,1 1-1,-1 0 1,0 0-1,0 0 1,1-1-1,-1 1 1,1 0-1,-1 0 1,1-1-1,-1 1 1,1 0-1,-1-1 0,1 1 1,-1-1-1,1 1 1,0 0-1,-1-1 1,1 0-1,0 1 1,0-1-1,-1 1 1,1-1-1,0 0 0,0 1 1,-1-1-1,1 0 1,0 0-1,0 0 1,0 0-1,0 0 1,-1 0-1,1 0 1,0 0-1,0 0 1,0 0-1,0 0 0,-1 0 1,1-1-1,1 1 1,3-2 106,-1 1 0,0-1 1,0 1-1,0-1 0,0-1 0,0 1 1,0 0-1,3-4 0,6-7 36,0-1 1,-1-1-1,0 1 0,-1-2 0,-1 0 0,-1 0 1,0-1-1,-1 0 0,-1 0 0,10-36 1,-10 28-363,-1-1 1,-2-1-1,0 1 1,-2 0-1,-1-1 0,-1 0 1,-4-30-1,4 55 187,0 0 0,0 0 0,0 0 0,-1 0 0,1 0 0,0 0 0,-1 0 0,1 1 0,-1-1 0,0 0-1,0 0 1,0 0 0,0 1 0,0-1 0,0 0 0,0 1 0,0-1 0,-1 1 0,1-1 0,0 1 0,-1 0-1,0 0 1,1-1 0,-1 1 0,0 0 0,1 1 0,-1-1 0,0 0 0,0 0 0,0 1 0,0-1 0,1 1 0,-1-1-1,0 1 1,0 0 0,0 0 0,0 0 0,0 0 0,-3 1 0,-1 0 13,0 0 1,0 1-1,0 0 0,1 1 0,-1-1 1,0 1-1,1 0 0,0 1 1,0-1-1,0 1 0,-6 6 1,-2 2-4,-30 32 138,40-41-102,1 0 1,0 0-1,-1 0 1,1 1-1,1-1 1,-1 0 0,0 1-1,1-1 1,0 1-1,0 0 1,0-1 0,-1 9-1,2-12-35,0 1 0,1 0 0,-1 0 0,0 0 0,1-1-1,-1 1 1,0 0 0,1 0 0,-1-1 0,1 1 0,-1 0 0,1 0 0,-1-1-1,1 1 1,0-1 0,-1 1 0,1-1 0,0 1 0,0-1 0,-1 1 0,1-1-1,0 0 1,0 1 0,0-1 0,-1 0 0,3 1 0,29 6-1059,-14-4 207,-13-2 640,0 1 0,1 0 0,-1 0 0,0 0 0,0 1 0,0 0-1,-1 0 1,1 0 0,-1 0 0,0 1 0,1 0 0,-1 0 0,-1 0-1,1 0 1,-1 1 0,0-1 0,0 1 0,4 6 0,-3 1-418,0-1 0,0 1 0,-1 0 0,-1 0 0,0 0 0,-1 0 0,1 16 0,-1-3-4437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9449,'0'0'13031,"-4"8"-12129,-4 13-462,0 0 0,2 0-1,1 1 1,-4 26 0,-8 103 2038,14-109-1929,-2 165 573,6-139-1171,-2-165 131,5 0 0,33-186 0,-34 271-264,0 1 0,1-1 0,1 1 0,8-16 0,-12 25 113,0 0 0,1 0 0,-1 0 1,1 0-1,-1 0 0,1 0 0,0 1 0,0-1 0,0 0 0,0 1 0,0 0 0,4-3 0,-5 4 3,1-1 1,-1 1-1,0 0 0,1 0 1,-1 0-1,0 0 1,1 0-1,-1 0 0,0 0 1,1 1-1,-1-1 0,0 0 1,1 1-1,-1-1 0,0 1 1,0-1-1,1 1 0,-1 0 1,0 0-1,0-1 1,0 1-1,0 0 0,0 0 1,0 0-1,1 2 0,2 2 99,-1 0 0,0 0 0,0 0 0,0 1 0,-1-1 0,1 1 0,-1 0-1,-1-1 1,1 1 0,-1 0 0,0 0 0,-1 0 0,1 0 0,-1 0 0,0 1 0,-1-1-1,1 0 1,-1 0 0,0 0 0,-1-1 0,1 1 0,-1 0 0,-1 0 0,1-1 0,-1 1-1,0-1 1,0 0 0,0 0 0,-1 0 0,-7 8 0,7-10 36,0 3-92,-1-2 1,0 1-1,0-1 0,-1 1 0,1-1 0,-1-1 0,0 1 0,0-1 0,0 0 1,-1-1-1,1 1 0,-1-1 0,-10 2 0,17-4-138,0 0 0,-1 0 0,1 0 0,0-1 0,-1 1 0,1 0-1,0 0 1,-1 0 0,1 0 0,0 0 0,-1-1 0,1 1 0,0 0 0,-1 0 0,1-1 0,0 1 0,0 0 0,-1 0 0,1-1-1,0 1 1,0 0 0,0-1 0,-1 1 0,1 0 0,0-1 0,0 1 0,0 0 0,0-1 0,0 1 0,0 0 0,0-1-1,0 1 1,0 0 0,0-1 0,0 1 0,0-1 0,0 1 0,0 0 0,0-1 0,0 1 0,0 0 0,0-1 0,1 1-1,-1-4-1457,0-18-5198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12396,'0'0'9011,"4"10"-7249,3 29-336,-2 0 0,-1 0 1,-3 70-1,-1-101-1227,0-6-129,0 0 0,0 0 1,1 0-1,-1 0 0,0-1 0,1 1 1,0 0-1,-1 0 0,1 0 0,0-1 0,0 1 1,0 0-1,0-1 0,0 1 0,0-1 1,0 1-1,3 1 0,-4-2-41,1-1 0,0 0 0,-1 1 0,1-1 0,0 0 0,-1 0 1,1 0-1,0 0 0,-1 0 0,1 1 0,0-1 0,-1 0 0,1-1 0,0 1 0,-1 0 0,1 0 0,0 0 0,-1 0 0,1 0 0,-1-1 0,1 1 0,0 0 1,-1-1-1,1 1 0,-1 0 0,1-1 0,0 1 0,-1-1 0,1 1 0,-1 0 0,0-1 0,1 0 0,-1 1 0,1-1 0,-1 1 0,0-1 0,1 1 0,-1-1 0,0 0 1,0 1-1,1-1 0,-1 0 0,0 1 0,0-1 0,0 0 0,0 1 0,0-1 0,0 0 0,0 0 0,3-13-169,0 0-1,0 0 1,-2 0 0,0 0-1,0 0 1,-1 0 0,-1 0-1,0 0 1,-1 0 0,-1 0 0,0 0-1,-1 0 1,-7-16 0,11 29 34,-1-1 1,0 1 0,1 0-1,-1 0 1,0 0 0,0 0 0,1 0-1,-1 0 1,0 0 0,0 0 0,0 0-1,0 0 1,0 0 0,0 1-1,-1-1 1,0 0 0,1 0 27,1 1-1,-1 0 1,1 0 0,-1 1 0,1-1-1,0 0 1,-1 0 0,1 0 0,-1 0-1,1 0 1,0 0 0,-1 0 0,1 1-1,-1-1 1,1 0 0,0 0 0,-1 1-1,1-1 1,0 0 0,-1 0 0,1 1-1,0-1 1,-1 0 0,1 1 0,0-1-1,0 1 1,-1-1 0,1 0 0,0 1-1,0 0 1,-1 1-55,0-1 1,1 1-1,0 0 0,-1 0 0,1 0 0,0 0 1,0 0-1,0 0 0,0 0 0,0 0 0,0 0 1,0-1-1,1 1 0,-1 0 0,1 0 1,0 0-1,-1 0 0,1-1 0,0 1 0,2 2 1,0 0-48,1-1 0,0 0 1,0 0-1,0-1 1,0 1-1,0-1 1,0 0-1,1 0 1,-1-1-1,1 1 0,0-1 1,-1 0-1,1 0 1,0 0-1,0-1 1,-1 1-1,1-1 1,0-1-1,0 1 0,8-2 1,0 0-102,-1 0 1,0-1 0,1 0-1,-1-1 1,0 0 0,21-12-1,-28 14 322,43-30-88,-47 31 234,1 0 1,-1 0 0,1-1-1,-1 1 1,1 0 0,-1 0 0,0-1-1,1 1 1,-1-1 0,0 1-1,0-1 1,0 0 0,0 1 0,-1-1-1,1 0 1,0 1 0,-1-1-1,1 0 1,-1 0 0,0 0 0,1 0-1,-1 0 1,0 1 0,0-1-1,0-2 1,-2 3-9,0 0-1,0 0 0,0 0 1,-1 0-1,1 1 1,0-1-1,0 1 1,0-1-1,0 1 1,-1 0-1,1 0 1,0 0-1,0 0 0,-1 1 1,1-1-1,0 0 1,0 1-1,0-1 1,0 1-1,-3 1 1,-1 1-101,0 0-1,0 1 1,1-1 0,-1 1 0,1 0 0,0 1 0,0-1-1,1 1 1,-1 0 0,1 0 0,0 1 0,0-1 0,1 1-1,0 0 1,-4 7 0,4-4 144,-1-1-1,1 1 1,0 0 0,1 0-1,0 0 1,1 0 0,-1 1-1,2-1 1,-1 0-1,3 16 1,-2-24-177,0 1-1,0 0 1,1 0-1,-1-1 1,1 1 0,-1 0-1,1-1 1,0 1-1,-1-1 1,1 1-1,0-1 1,0 1 0,0-1-1,0 1 1,0-1-1,1 0 1,-1 0-1,0 0 1,1 0 0,-1 0-1,1 0 1,-1 0-1,1 0 1,-1 0-1,1 0 1,0-1 0,-1 1-1,1-1 1,0 1-1,-1-1 1,1 0-1,0 0 1,0 0 0,-1 0-1,1 0 1,0 0-1,0 0 1,-1 0-1,1-1 1,0 1 0,-1-1-1,3 0 1,3-1 67,-1 0 0,0 0 0,0-1 0,-1 0 0,1 0 0,0 0 0,-1-1 0,0 1 1,0-1-1,7-7 0,-5 2-61,-1 0 0,0 0 1,0-1-1,-1 0 0,0 0 1,-1-1-1,0 1 0,-1-1 0,0 0 1,-1 0-1,2-12 0,-4 19-176,1 0 0,-1 0 0,0 0-1,-1 0 1,1 0 0,-1 0 0,0 0-1,0 0 1,0 0 0,0 0 0,0 1-1,-1-1 1,0 0 0,-3-4 0,3 6-241,0-1-1,-1 1 1,1 0 0,-1 0 0,1 0 0,-1 0 0,0 0-1,0 0 1,0 1 0,0 0 0,0-1 0,0 1 0,-1 0-1,1 1 1,0-1 0,0 1 0,-1-1 0,1 1 0,-1 0-1,-2 0 1,6 0 218,-1 0 0,1 0 0,0 0 0,-1 0 0,1 0 0,0 0 0,0 0 0,-1 0 0,1 0 0,0 0 0,0 0 0,-1 1 0,1-1 0,0 0-1,0 0 1,-1 0 0,1 0 0,0 0 0,0 1 0,-1-1 0,1 0 0,0 0 0,0 0 0,0 0 0,0 1 0,-1-1 0,1 0 0,0 0 0,0 1 0,0-1 0,0 0 0,0 0-1,0 1 1,0-1 0,-1 0 0,1 0 0,0 1 0,0-1 0,0 0 0,0 0 0,0 1 0,0-1 0,0 0 0,0 1 0,1-1 0,-1 0 0,0 1 0,0 1-1036,0 5-4859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13997,'0'0'12209,"-9"11"-11339,-1 5-537,0 0-1,1 1 1,-11 29 0,16-38-249,2 0 1,-1 1-1,1-1 1,0 0-1,0 1 1,1-1-1,1 1 1,-1 0-1,1-1 1,1 1-1,-1 0 1,4 13-1,-2-20-71,-1 1 0,1-1-1,-1 0 1,1 1 0,0-1-1,0 0 1,0 0 0,0 0-1,1-1 1,-1 1 0,0 0 0,1-1-1,-1 1 1,1-1 0,-1 0-1,1 0 1,0 0 0,-1 0-1,1-1 1,0 1 0,0-1-1,0 1 1,0-1 0,-1 0 0,1 0-1,4-1 1,13 1 11,-1-2 0,31-5 0,-43 6-49,49-2-231,-55 3 268,-1 1 0,0-1 0,1 1 0,-1-1 0,1 0 0,-1 1 0,1-1 0,-1 1 0,0-1 0,1 1 0,-1-1 0,0 1 0,1-1 0,-1 1 0,0-1 0,0 1 0,0 0 0,0-1 0,1 1 0,-1-1 0,0 1 0,0 0 0,0-1 0,0 1 0,0-1 0,0 1 0,0 0 0,-1-1 0,1 1 0,0-1 0,0 1 0,0-1 0,-1 1-1,1-1 1,0 1 0,-1 0 0,1-1 0,-1 1 0,-10 22 252,2-13-53,-1 0 0,0-1-1,0 0 1,-1-1 0,-21 13-1,28-19-192,0 1 0,0-1-1,-1 0 1,1 0-1,0 0 1,-1-1-1,1 1 1,-1-1 0,1 0-1,-1 0 1,0-1-1,1 0 1,-1 1 0,0-2-1,0 1 1,1 0-1,-1-1 1,1 0-1,-1 0 1,-7-3 0,10 3-268,0 0 0,1-1 1,-1 1-1,0-1 0,0 0 1,1 1-1,-1-1 0,1 0 1,-1 0-1,1 0 0,0 0 1,0 0-1,-2-4 0,-5-31-8447,7 10-2113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7591,'0'0'15919,"-4"58"-14541,-7-32-257,-1 6-321,3 3-447,3-2-225,1-1-64,-1-3-737,6-6-1088,0-9-802,0-11-2337,8-3-2884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129 141 13933,'0'0'10800,"8"-6"-7448,27-21-1312,-33 25-2010,-1-1 1,1 1-1,0 0 1,-1 0-1,1-1 1,-1 1-1,0-1 1,0 0-1,0 1 1,0-1-1,-1 0 1,1 1-1,-1-1 1,1 0-1,-1 0 1,0 0-1,0 1 1,0-1-1,-1 0 1,1 0-1,-1 1 1,1-1 0,-1 0-1,0 0 1,0 1-1,0-1 1,0 1-1,0-1 1,-1 1-1,1 0 1,-1-1-1,0 1 1,0 0-1,0 0 1,0 0-1,0 0 1,0 0-1,0 1 1,0-1-1,-1 1 1,1-1-1,-1 1 1,1 0-1,-1 0 1,-4-1-1,3 1-53,0 1-1,0 0 1,0 0-1,0 0 1,0 0-1,1 0 1,-1 1-1,0 0 1,0 0-1,0 0 1,1 0-1,-1 1 0,1-1 1,-1 1-1,1 0 1,0 0-1,-5 4 1,2-1 18,1 0 0,1 0 0,-1 1 0,1-1 0,0 1 0,0 0 1,0 0-1,1 1 0,-3 7 0,1-1 68,0 1 0,1 0 1,1 0-1,0 1 0,1-1 1,1 1-1,0-1 0,1 1 0,2 15 1,-2-27-64,1 0 1,0 0 0,0 0 0,0 0-1,0 0 1,0 0 0,0 0-1,1 0 1,-1-1 0,1 1 0,0-1-1,0 1 1,0-1 0,0 1 0,0-1-1,1 0 1,-1 0 0,4 2-1,-1-1 49,0 0-1,1-1 0,-1 0 0,1 0 1,-1 0-1,1-1 0,0 1 0,0-1 1,8 0-1,-4-1-265,1 0 0,0 0-1,-1-1 1,20-4 0,-23 3-453,0 0 0,0 0 0,0-1 0,0 1 0,-1-2 0,10-5 0,22-23-8122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12204,'0'0'4169,"12"-10"-75,39-36-1093,-48 43-2778,0 0 0,1 0 1,0 0-1,0 0 1,0 1-1,0-1 1,0 1-1,0 0 1,1 0-1,-1 1 0,1-1 1,-1 1-1,1 0 1,0 0-1,-1 1 1,1-1-1,0 1 1,0 0-1,-1 0 1,9 2-1,-12-1-203,0-1 1,0 1-1,0-1 0,0 1 1,0 0-1,0-1 0,0 1 1,-1 0-1,1 0 0,0 0 1,0 0-1,-1 0 0,1 0 1,-1 0-1,1 0 0,-1 0 1,1 0-1,-1 0 0,0 0 1,1 0-1,-1 0 0,0 0 1,0 0-1,0 0 0,0 0 1,0 1-1,0-1 0,0 0 1,0 0-1,0 0 0,0 0 1,-1 0-1,1 0 1,-1 0-1,1 0 0,-1 2 1,-18 39 208,-6-17-136,20-22-85,1 1 1,0 0-1,0 0 1,0 0-1,0 0 1,0 1-1,1-1 1,0 1-1,0 0 1,0 0-1,1 0 1,-3 7-1,9-12 21,1 0-1,-1-1 1,0 1 0,0-1 0,0 0-1,1 0 1,4-3 0,10-6-8,0-1 0,-1 0-1,0-2 1,-1 0 0,0-1 0,-2-1 0,1 0 0,-2-1 0,0-1 0,-1 0 0,0-1 0,15-29 0,-34 88-400,2-6 133,-2-10 277,0 0 0,2 0 0,1 1 0,0 41 0,3-66-7,0-1 0,0 1 0,0 0 0,0 0 0,0 0 0,0-1 1,0 1-1,1 0 0,-1 0 0,0-1 0,0 1 0,1 0 0,-1 0 0,0-1 0,1 1 0,-1 0 0,0-1 0,1 1 0,-1-1 0,1 1 0,-1 0 0,1-1 0,-1 1 0,1-1 0,0 1 1,-1-1-1,1 0 0,0 1 0,-1-1 0,1 1 0,0-1 0,0 0 0,-1 0 0,2 1 0,1-1 73,0-1 0,-1 1-1,1-1 1,-1 1 0,1-1 0,-1 0 0,0 0-1,1 0 1,-1 0 0,4-3 0,48-37 1028,-41 26-1128,-1-1 0,0 1 0,-1-2 0,0 0-1,-2 0 1,0-1 0,-1 0 0,0-1 0,6-25-1,-21 77-215,1-1 1,-1 47-1,7-77 237,1 0 0,-1 0 0,1 1 0,0-1-1,-1 0 1,1 0 0,0 0 0,0 0 0,1 0 0,-1 0 0,0-1 0,1 1 0,-1 0 0,1-1 0,-1 1 0,1-1 0,0 1 0,0-1 0,0 0 0,-1 0 0,1 0 0,0 0 0,1 0 0,-1 0 0,0 0 0,0-1 0,0 1 0,0-1-1,1 0 1,-1 1 0,0-1 0,0 0 0,4-1 0,1 2-422,1-1 0,-1 0-1,1 0 1,-1-1 0,1 0-1,-1 0 1,1-1 0,-1 0-1,10-4 1,11-13-6135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41 494 13325,'1'-8'1217,"-1"0"0,0 0 0,-1 0 0,0 0 0,0 1 1,-1-1-1,0 0 0,0 1 0,-4-10 0,6 18-1182,0-1-1,0 0 1,-1 1-1,1-1 0,0 0 1,0 1-1,0-1 1,0 0-1,0 1 1,0-1-1,-1 0 1,1 1-1,0-1 1,0 0-1,0 0 1,-1 1-1,1-1 0,0 0 1,0 0-1,-1 1 1,1-1-1,0 0 1,0 0-1,-1 0 1,1 0-1,0 1 1,-1-1-1,1 0 1,0 0-1,-1 0 0,1 0 1,0 0-1,-1 0 1,1 0-1,0 0 1,-1 0-1,1 0 1,0 0-1,-1 0 1,1 0-1,0 0 1,-1 0-1,1 0 1,0 0-1,-1-1 0,1 1 1,0 0-1,-1 0 1,1 0-1,0 0 1,0-1-1,-1 1 1,1 0-1,0 0 1,0-1-1,-1 1 1,1 0-1,0-1 0,0 1 1,0 0-1,0 0 1,-1-1-1,1 1 1,0 0-1,0-1 1,0 0-1,-6 27-31,4 0 27,-1 19 22,3 54-1,1-87-6,0 0 0,1 0-1,0 0 1,1 0 0,0-1 0,1 1 0,0-1 0,1 1 0,9 14 0,-13-23-25,1-1 0,-1 1 0,1-1 1,0 0-1,0 1 0,0-1 0,0 0 1,0 0-1,0-1 0,1 1 1,-1 0-1,0-1 0,1 1 0,0-1 1,-1 0-1,1 0 0,0 0 0,-1 0 1,1 0-1,0-1 0,3 1 0,-2-1 16,0-1 0,0 1 0,0-1 0,0 0 0,0 0 0,-1 0 0,1-1-1,0 0 1,-1 1 0,1-1 0,-1 0 0,1-1 0,4-3 0,2-3 61,1-1 1,-2-1 0,1 0-1,-1 0 1,-1 0 0,0-1-1,9-19 1,-8 9-38,0 0-1,-1 0 0,7-38 1,-13 47-41,1 0 1,-2-1 0,0 1-1,-1 0 1,0-1 0,-1 1 0,-4-25-1,-2 26-62,0 16-57,-2 21-82,6-1 168,2 1 1,0 0 0,4 37-1,-3-60 16,1-1-1,-1 1 0,1-1 1,0 1-1,0-1 0,0 1 1,0-1-1,0 0 0,0 1 1,0-1-1,0 0 0,0 0 1,0 0-1,1 0 1,-1 0-1,0 0 0,1 0 1,-1 0-1,1-1 0,-1 1 1,1 0-1,-1-1 0,1 0 1,0 1-1,-1-1 0,1 0 1,-1 0-1,1 1 1,0-1-1,-1-1 0,1 1 1,0 0-1,-1 0 0,1-1 1,0 1-1,1-1 0,5 0 11,0-1-1,-1 0 0,1 0 0,-1-1 0,1 0 0,8-5 0,-5 1-8,11-5 2,-1-2 1,-1 0-1,29-28 1,-44 38-11,-1 0 1,0 0 0,0-1 0,-1 0 0,1 0-1,-1 0 1,0 0 0,0 0 0,-1-1 0,1 1-1,-1-1 1,-1 1 0,1-1 0,-1 0-1,0 0 1,0 0 0,0 0 0,-1 0 0,0 0-1,-1-10 1,0 14-2,1 1 0,0-1 0,0 1 0,0-1 0,-1 1 0,1-1 0,-1 1-1,1-1 1,-1 1 0,1 0 0,-1-1 0,0 1 0,0 0 0,0-1 0,0 1 0,0 0 0,0 0-1,0 0 1,0 0 0,0 0 0,0 0 0,-1 0 0,1 0 0,0 1 0,-1-1 0,1 0 0,0 1-1,-1-1 1,1 1 0,-1 0 0,1-1 0,-1 1 0,1 0 0,-1 0 0,1 0 0,-3 0 0,2 0-3,0 1 1,0 0-1,0-1 1,0 1 0,0 0-1,0 0 1,0 0 0,0 1-1,1-1 1,-1 0 0,0 1-1,1-1 1,-1 1-1,1-1 1,0 1 0,-1 0-1,1-1 1,0 1 0,0 0-1,0 0 1,0 0 0,0 0-1,1 0 1,-1 0 0,0 3-1,-6 27-57,2-14 63,1 0 1,1 1-1,1 0 0,0 0 0,1 0 1,4 34-1,-3-51 5,0 1 0,1-1 0,-1 0 0,1 1 1,0-1-1,0 0 0,0 0 0,0 0 0,0 1 0,0-1 1,1 0-1,-1 0 0,1-1 0,-1 1 0,1 0 0,0 0 1,0-1-1,0 1 0,0-1 0,0 0 0,0 1 1,0-1-1,0 0 0,0 0 0,1 0 0,-1-1 0,5 2 1,-4-2 8,0 0 0,0 0 0,0 0 1,0 0-1,0-1 0,0 1 1,0-1-1,0 0 0,0 0 1,-1 0-1,1 0 0,0 0 1,0-1-1,-1 1 0,1-1 0,-1 0 1,1 0-1,-1 0 0,0 0 1,0 0-1,4-5 0,51-74 218,24-30 23,-81 111-252,0-1 0,1 1 0,-1 0 0,0-1 0,0 1 0,1 0 0,-1-1 0,0 1 0,1 0 0,-1-1 0,0 1 0,1 0 0,-1 0 0,0-1 0,1 1 0,-1 0 0,1 0 0,-1 0 0,1-1 0,-1 1 0,0 0 0,1 0 0,-1 0 0,1 0 0,-1 0 0,1 0 0,-1 0 0,1 0 0,-1 0 0,0 0 0,1 0 0,5 14 0,-4 33 0,-3-35 0,3 93 715,-2-128-517,1 0 150,-1 0 1,-2 0-1,-7-44 0,5 52-347,0 4-4,2 1-1,0-1 1,0 0-1,0-14 1,34 21-109,-11-2 61,1-2 1,25-13-1,-34 15-77,0 0-1,1 0 1,-1 1-1,1 1 1,0 0-1,1 1 1,-1 0-1,17 0 1,-28 3 118,-1-1-1,1 1 1,-1 0 0,1 0-1,-1 0 1,1 1 0,-1-1-1,1 0 1,-1 1 0,0 0-1,1 0 1,-1-1-1,0 1 1,1 1 0,-1-1-1,0 0 1,0 1 0,0-1-1,3 3 1,-4-1 0,1 1 0,-1 0 0,1 0 1,-1 0-1,0 0 0,-1-1 0,1 1 0,-1 0 0,1 0 0,-1 0 0,-1 7 0,0 2 11,-1 1-1,0-1 0,0 0 0,-6 15 1,4-15-3,1 0 1,0 1 0,1-1-1,-1 17 1,3-30-2,0 1 0,0-1 0,0 0 0,0 1 0,1-1 0,-1 0 0,0 1 0,0-1 0,0 0 1,1 1-1,-1-1 0,0 0 0,1 1 0,-1-1 0,0 0 0,0 0 0,1 0 0,-1 1 0,0-1 0,1 0 0,-1 0 0,1 0 0,-1 0 0,0 1 0,1-1 0,-1 0 0,0 0 0,1 0 1,-1 0-1,1 0 0,-1 0 0,0 0 0,1 0 0,-1 0 0,1 0 0,-1-1 0,0 1 0,1 0 0,-1 0 0,0 0 0,1 0 0,-1 0 0,0-1 0,1 1 0,-1 0 0,0 0 0,1-1 1,-1 1-1,0 0 0,0 0 0,1-1 0,-1 1 0,0 0 0,0-1 0,20-14-17,5-18 52,38-64 0,-7 9-10,-56 87-27,0 1 1,0-1-1,1 1 0,-1 0 1,0-1-1,0 1 0,0-1 1,1 1-1,-1 0 0,0-1 1,0 1-1,1 0 0,-1-1 1,0 1-1,1 0 0,-1 0 1,0-1-1,1 1 0,-1 0 1,0 0-1,1 0 0,-1-1 1,1 1-1,-1 0 0,0 0 1,1 0-1,-1 0 1,1 0-1,-1 0 0,1 0 1,-1 0-1,0 0 0,1 0 1,-1 0-1,1 0 0,-1 0 1,1 0-1,-1 0 0,1 1 1,6 19-96,-3 47 49,-3-50 46,-1-5 27,2 1 0,-1-1 0,2 0 0,-1 0 0,6 13 0,-8-23 3,1 0-1,0 0 0,-1 0 1,1 0-1,0 0 1,0-1-1,0 1 1,0 0-1,1 0 0,-1-1 1,0 1-1,1-1 1,-1 1-1,1-1 0,-1 0 1,1 1-1,0-1 1,0 0-1,-1 0 0,1 0 1,0 0-1,0-1 1,0 1-1,0 0 0,0-1 1,0 0-1,0 1 1,0-1-1,0 0 0,0 0 1,0 0-1,0 0 1,1 0-1,-1-1 0,0 1 1,0 0-1,0-1 1,3-1-1,0-1 16,-1 0 1,0 1-1,0-2 0,0 1 0,0 0 1,-1-1-1,1 0 0,-1 0 0,0 0 1,0 0-1,-1 0 0,1-1 1,-1 1-1,4-10 0,2-5 15,-2-1 0,7-25 0,-10 29-24,-1 0 0,0 0 0,-1 0 0,0 0 0,-3-21 1,2 37-35,0 0 1,0 1 0,0-1-1,0 0 1,0 0 0,0 0 0,0 0-1,-1 1 1,1-1 0,0 0-1,0 0 1,0 0 0,0 0 0,0 0-1,-1 1 1,1-1 0,0 0-1,0 0 1,0 0 0,-1 0 0,1 0-1,0 0 1,0 0 0,0 0-1,-1 0 1,1 0 0,0 0 0,0 0-1,0 0 1,-1 0 0,1 0-1,0 0 1,0 0 0,0 0 0,-1 0-1,1 0 1,0 0 0,0 0-1,0 0 1,-1 0 0,1-1 0,0 1-1,0 0 1,0 0 0,0 0-1,-1 0 1,1 0 0,0-1 0,0 1-1,0 0 1,0 0 0,0 0-1,0 0 1,-1-1 0,1 1 0,0 0-1,0 0 1,0-1 0,-8 18-125,7-15 128,1 0-1,0 0 1,-1-1-1,1 1 1,0 0 0,0 0-1,0-1 1,0 1-1,0 0 1,1 0 0,-1-1-1,0 1 1,1 0-1,0-1 1,-1 1 0,1 0-1,0-1 1,0 1-1,0-1 1,0 1-1,0-1 1,0 1 0,2 1-1,-1-1 3,1 0-1,0-1 1,0 1-1,0-1 1,0 1-1,0-1 1,0 0-1,0 0 1,0 0-1,0-1 1,0 1-1,4-1 1,3 1 3,0-1 1,0 0 0,0-1 0,0 0 0,0-1 0,0 0 0,17-6-1,-11 1 3,-1-1 0,0 0-1,0-1 1,-1 0 0,0-1-1,19-19 1,-28 25-6,0-1 0,-1 1 0,0-1 0,0 0 0,0 0 0,-1 0 0,0 0 0,0-1 1,0 0-1,0 1 0,-1-1 0,0 0 0,0 0 0,-1 0 0,0 0 0,0 0 0,0-1 0,-1 1 0,0 0 0,0 0 0,-1-8 0,1 13-7,-1 0 0,1 0 0,0 1 0,-1-1 0,1 0 0,-1 0 0,0 1-1,1-1 1,-1 0 0,1 1 0,-1-1 0,0 1 0,1-1 0,-1 1-1,0-1 1,0 1 0,0 0 0,1-1 0,-1 1 0,0 0 0,0-1 0,0 1-1,0 0 1,0 0 0,1 0 0,-1 0 0,0 0 0,0 0 0,0 0-1,0 0 1,0 0 0,0 0 0,1 0 0,-1 1 0,0-1 0,-1 1 0,-1 0-20,-1 0 0,1 0 0,-1 0 0,1 0 0,0 1 0,0 0 0,0-1 0,-4 4 0,0 3 16,0 0 1,1 1-1,0-1 0,0 1 1,1 1-1,0-1 0,0 1 0,1 0 1,1 0-1,0 0 0,0 0 1,1 0-1,0 1 0,1-1 0,0 1 1,1 0-1,1 17 0,-1-27 10,1 0-1,0 0 1,-1 0 0,1 0-1,0-1 1,0 1-1,-1 0 1,1 0-1,0-1 1,0 1-1,0 0 1,0-1-1,0 1 1,0-1-1,0 1 1,0-1 0,0 1-1,0-1 1,1 0-1,-1 0 1,0 1-1,0-1 1,0 0-1,0 0 1,0 0-1,1 0 1,-1-1 0,0 1-1,0 0 1,0 0-1,1-1 1,38-10 71,-21 1-60,0-2 0,-2 0-1,18-15 1,-18 13-17,1 1-1,34-20 0,-20 24-8,-31 9 10,-1 0 1,1 0 0,0 0 0,-1 0 0,1 0-1,0 0 1,-1 0 0,1 1 0,0-1 0,-1 0-1,1 0 1,0 1 0,-1-1 0,1 0-1,-1 1 1,1-1 0,-1 1 0,1-1 0,-1 1-1,1-1 1,-1 1 0,1-1 0,-1 1 0,1 0-1,0 3 1,0 1-1,0-1 0,-1 0 0,1 1 1,-1-1-1,0 0 0,0 1 1,0-1-1,-2 6 0,1-6 49,1 1-1,-1-1 1,1 0 0,0 1-1,0-1 1,0 1 0,1-1-1,-1 1 1,1-1 0,2 7-1,-2-11-41,0 1-1,-1-1 1,1 0-1,0 1 1,0-1-1,-1 0 1,1 0-1,0 1 1,0-1 0,0 0-1,-1 0 1,1 0-1,0 0 1,0 0-1,0 0 1,-1 0-1,1 0 1,0-1-1,0 1 1,0 0-1,-1 0 1,1-1-1,0 1 1,0 0-1,-1-1 1,1 1 0,0-1-1,-1 1 1,1-1-1,0 0 1,22-14 25,3-9-29,46-35 0,-67 55 0,1 0 0,-1 1 0,1 0 0,0 0 0,0 0 0,0 1 0,0 0 0,0 0 0,0 0 0,1 1 0,8-1 0,-14 2 0,-1 0 0,1 0 0,0 0 0,-1 1 0,1-1 0,0 0 0,-1 0 0,1 0 0,0 0 0,-1 1 0,1-1 0,-1 0 0,1 1 0,-1-1 0,1 0 0,0 1 0,-1-1 0,1 1 0,-1-1 0,0 1 0,1-1 0,-1 1 0,1-1 0,-1 1 0,0 0 0,1-1 0,-1 1 0,0-1 0,0 1 0,1 0 0,-1-1 0,0 1 0,0 1 0,0 29-69,1 0-214,-1-30 105,0-1 0,1 1 0,0-1 0,-1 1 0,1-1 0,-1 1 0,1-1 0,-1 0 0,1 1 0,0-1 0,-1 0 0,1 1 0,0-1 0,0 0 0,-1 0 0,1 0 0,0 1 0,-1-1 0,1 0 0,0 0 0,0 0 0,-1 0 0,1 0 0,0-1 0,0 1 0,-1 0 0,1 0 0,0 0 0,-1-1 0,1 1 0,0 0 0,1-1 0,21-11-5752,2-6-1255,1-4-1372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132 208 13805,'0'-1'353,"0"1"-1,1-1 0,-1 1 1,0-1-1,0 1 1,0-1-1,-1 0 1,1 1-1,0-1 1,0 1-1,0-1 0,0 1 1,0-1-1,-1 1 1,1-1-1,0 1 1,0-1-1,-1 1 1,1-1-1,0 1 1,-1 0-1,1-1 0,0 1 1,-1-1-1,1 1 1,-1 0-1,1-1 1,-1 1-1,-15 3 2742,-14 22-2230,17-9-237,0 1 1,-15 27 0,24-37-506,0 0 0,1 1-1,0-1 1,0 1 0,1 0 0,0 0 0,0 0 0,1 0 0,-1 11-1,2-18-119,0-1 0,0 1 0,0 0 0,0-1 0,0 1 0,0 0 0,0-1 0,1 1 0,-1-1 0,0 1 0,0 0 0,0-1 0,1 1-1,-1-1 1,0 1 0,1-1 0,-1 1 0,0-1 0,1 1 0,-1-1 0,1 1 0,-1-1 0,1 1 0,-1-1 0,1 0 0,-1 1 0,1-1-1,-1 0 1,1 0 0,0 1 0,22-3 85,-18 0-69,0 0 0,1-1 0,-1 1 0,0-1 0,0 0 0,5-5 0,11-15 3,-2-1 0,-1 0 1,0-1-1,-2-1 0,-1-1 1,-2 0-1,0-1 0,-2-1 1,0 0-1,-3 0 1,11-57-1,-19 86-19,0 0 0,0 0 0,-1 0-1,1 0 1,0 0 0,0 0 0,0 1 0,0-1 0,0 0 0,0 0 0,0 0 0,0 0-1,0 0 1,-1 0 0,1 0 0,0 0 0,0 0 0,0 0 0,0 0 0,0 0 0,0 0-1,0 0 1,-1 0 0,1 0 0,0 0 0,0 0 0,0 0 0,0 0 0,0 0 0,0 0-1,0 0 1,0 0 0,-1 0 0,1 0 0,0 0 0,0 0 0,0 0 0,0 0 0,0 0-1,0-1 1,0 1 0,0 0 0,0 0 0,-1 0 0,1 0 0,0 0 0,0 0 0,-13 20 11,-13 32-16,17-28 59,2 0 0,0 1-1,2-1 1,1 1 0,1 0-1,0 51 1,3-73-102,0 0 0,0 0 0,0 0-1,1 0 1,-1 0 0,1-1 0,0 1 0,0 0 0,0 0-1,0 0 1,1-1 0,-1 1 0,1 0 0,2 3 0,16 5-2738,-18-11 2227,0 0-1,0 0 0,0 0 0,0 0 0,0-1 0,0 1 1,0 0-1,0-1 0,0 0 0,0 1 0,3-2 0,12-11-7956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14125,'0'0'3791,"-2"8"202,1-5-3618,-8 35 2944,9-37-3201,0 0 0,0 1-1,-1-1 1,1 0 0,0 0 0,0 0-1,0 0 1,1 1 0,-1-1 0,0 0-1,0 0 1,1 0 0,-1 0 0,0 1-1,1-1 1,0 0 0,-1 0 0,1 0-1,-1 0 1,1 0 0,0 0 0,0 0-1,0 0 1,-1-1 0,1 1 0,0 0-1,0 0 1,0-1 0,0 1 0,0-1-1,0 1 1,0-1 0,3 2 0,1-2-41,0 1 0,1-1 0,-1 0 0,1 0 0,-1-1 0,0 0 0,1 1 0,-1-2 0,0 1 0,0-1 1,0 0-1,0 0 0,0 0 0,0 0 0,0-1 0,-1 0 0,1 0 0,-1 0 0,0-1 0,0 0 0,0 1 0,0-1 1,-1-1-1,0 1 0,0 0 0,0-1 0,0 1 0,-1-1 0,1 0 0,-1 0 0,0 0 0,-1 0 0,1-1 0,-1 1 1,0 0-1,-1-1 0,1 1 0,-1 0 0,0-1 0,-1-9 0,1 14-84,0 0 0,0 0-1,0 0 1,0 0 0,-1 0 0,1 0 0,0 0-1,0 0 1,-1 0 0,1 0 0,0 0 0,-1 0 0,1 1-1,-1-1 1,1 0 0,-1 0 0,1 0 0,-1 1-1,0-1 1,1 0 0,-1 1 0,0-1 0,0 0-1,0 1 1,1-1 0,-1 1 0,0 0 0,0-1 0,0 1-1,0 0 1,0-1 0,0 1 0,0 0 0,0 0-1,0 0 1,0 0 0,0-1 0,1 2 0,-1-1-1,0 0 1,0 0 0,0 0 0,-1 1 0,-1-1-22,0 1 0,1 0 0,-1 1 0,0-1 0,1 0 0,-1 1 1,1-1-1,0 1 0,-1 0 0,1 0 0,0 0 0,0 0 0,-3 3 0,-5 9 16,0 0-1,1 1 0,1-1 0,0 2 0,1-1 1,1 1-1,0 0 0,1 0 0,1 1 0,0 0 1,-2 23-1,6-39 15,0 0 0,0 0 0,0 0 0,0 0 0,0 0 0,0 0 0,1 0 0,-1-1 0,0 1 0,0 0-1,1 0 1,-1 0 0,0 0 0,1-1 0,-1 1 0,1 0 0,-1 0 0,1-1 0,-1 1 0,1 0 0,-1-1 0,1 1 0,0-1 0,0 1 0,-1-1 0,1 1 0,0-1 0,0 1 0,-1-1 0,1 0 0,1 1 0,1 0 5,0-1 0,0 0 1,0 0-1,-1 0 0,1 0 1,0-1-1,0 1 0,0-1 0,-1 0 1,5-1-1,3-2 16,0 0-1,1-1 1,-2-1-1,15-9 1,49-52-38,-56 49 10,1 1 1,0 1 0,31-21 0,-48 37-4,-1-1 0,0 1 0,0 0 0,1 0 0,-1 0 0,0-1 0,0 1 0,1 0 0,-1 0 0,0 0 0,1 0 0,-1 0 0,0 0 0,1 0 0,-1-1 0,0 1 0,1 0 0,-1 0 1,0 0-1,1 0 0,-1 0 0,0 1 0,1-1 0,-1 0 0,0 0 0,0 0 0,1 0 0,-1 0 0,0 0 0,1 0 0,-1 1 0,0-1 0,0 0 0,1 0 0,-1 0 0,0 1 0,1-1 0,1 16-119,-8 26 157,4-32-32,2-8 8,0 0 0,-1 0 0,1 0-1,0 0 1,0 0 0,0 0 0,0 1 0,0-1 0,1 0 0,-1 0 0,1 0 0,1 3 0,-2-4 8,0-1 0,1 0-1,-1 1 1,0-1-1,1 0 1,-1 1 0,1-1-1,-1 0 1,0 0 0,1 1-1,-1-1 1,1 0 0,-1 0-1,1 0 1,-1 1 0,1-1-1,-1 0 1,1 0 0,-1 0-1,1 0 1,-1 0-1,1 0 1,-1 0 0,1 0-1,-1 0 1,1-1 0,-1 1-1,1 0 1,-1 0 0,1 0-1,0-1 1,6-3 68,-1 0 0,1 0 0,-1-1 0,0 0 0,6-6 0,27-28-40,-25 25-48,0-1 0,1 2 0,1 0 0,27-18-1,-42 31 7,-1 0 0,0 0 0,0 0 0,0-1 0,1 1 0,-1 0 0,0 0 0,1 0 0,-1 0-1,0 0 1,0 0 0,1-1 0,-1 1 0,0 0 0,1 0 0,-1 0 0,0 0 0,0 0-1,1 0 1,-1 0 0,0 0 0,1 0 0,-1 0 0,0 0 0,1 1 0,-1-1 0,0 0-1,0 0 1,1 0 0,-1 0 0,0 0 0,1 0 0,-1 1 0,0-1 0,0 0 0,0 0-1,1 0 1,-1 1 0,0-1 0,0 0 0,0 0 0,1 1 0,-1-1 0,0 19-96,-10 18-40,5-26-923,0 0 0,2 1 1,-1-1-1,1 1 0,1 0 1,0 0-1,-1 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22197,'0'0'9833,"-27"60"-9192,24-32-545,-3 1-96,6-4 0,0 0 0,0-2 0,9-1-929,-3-2-1313,0-2-2434,-6 0-5158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1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19314,'0'0'9449,"-23"53"-7111,23-46-1569,6-7-2787,0-13-3139,-5-5-7975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46 214 10314,'0'0'2391,"-9"0"-997,-25 0 388,31 0 758,30 0-638,127-13 86,-55 1-1387,798-52 149,-1 35-208,-1366 17-818,-386 14-398,800 3 672,-58 4 32,-150 32 1,377-36-320,519-38 319,-309 11-22,-86 10 1,175-11 14,-381 18-78,-22 3-7,-20 0-19,-443-15-1737,260 1-2423,77 3-136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4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197 305 7239,'0'0'8744,"3"0"-8167,108 10-308,182-6 0,-228-5-199,294-19-19,-111 3-59,398-21 147,583-17 160,198 2 603,-1231 42-668,200-15-4,-8-32-150,-362 48 67,-26 10-139,0 0 0,0-1-1,0 1 1,0 0-1,0 0 1,0-1-1,0 1 1,0 0 0,0-1-1,0 1 1,0 0-1,0 0 1,0-1-1,0 1 1,-1 0 0,1 0-1,0-1 1,0 1-1,0 0 1,0 0-1,-1 0 1,1-1-1,0 1 1,0 0 0,-1 0-1,1 0 1,0 0-1,0-1 1,-1 1-1,1 0 1,0 0 0,0 0-1,-1 0 1,1 0-1,0 0 1,-1 0-1,1 0 1,0 0 0,0 0-1,-1 0 1,1 0-1,-1 0 1,-54-9 356,46 8-459,-126-10 141,-192 10-1,243 3-66,-827 54-684,262-10 107,29-19-238,-877 64-2262,1451-86 3103,-993 75 1052,1004-80-963,19 0-53,0 0-1,0 1 1,-25 4-1,74 1-451,1004 16 467,-705-24 6,3719-5 189,-3980 7-241,55 1 17,167-20 0,-262 9 48,-31 10-62,0 0-1,1-1 1,-1 1 0,0 0 0,0 0 0,1 0 0,-1-1-1,0 1 1,0 0 0,0-1 0,1 1 0,-1 0 0,0-1 0,0 1-1,0 0 1,0-1 0,0 1 0,0 0 0,0-1 0,1 1 0,-1 0-1,0-1 1,0 1 0,0 0 0,-1-1 0,1 1 0,0 0-1,0-1 1,0 1 0,0 0 0,0-1 0,0 1 0,0 0 0,0-1-1,-1 1 1,1 0 0,0 0 0,0-1 0,0 1 0,-1 0 0,-3-4 47,0 2 0,1-1 0,-2 0 0,1 1 0,0 0 0,0 0 0,-1 0 0,-8-2 0,-104-28 46,-222-31-1,-129 18 252,412 41-306,-2177-51 222,791 154-1152,1421-97 866,-871 106-1065,514-46-3001,316-51 540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6342,'0'0'3459,"11"-3"-3384,30-5 247,1 2 1,0 2-1,0 2 0,65 4 0,-21 0-278,949-50 1178,-280 6-545,113-9-265,-831 48-364,28-1 230,0-3 0,92-21-1,-177 26-2866,6 2-961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17424,'0'0'7714,"-5"14"-7521,-19 65 383,-21 125 1,38-157-424,3-27 150,1-1-1,0 1 1,2-1 0,0 1 0,4 31 0,-3-50-286,1-1-1,-1 1 1,1-1 0,-1 1 0,1-1 0,-1 1 0,1-1 0,0 1 0,-1-1 0,1 1 0,0-1 0,-1 0 0,1 1 0,0-1 0,-1 0 0,1 0 0,0 0 0,0 1 0,0-1 0,-1 0 0,1 0-1,0 0 1,0 0 0,-1 0 0,1 0 0,0-1 0,0 1 0,-1 0 0,1 0 0,1-1 0,26-7 600,19-16 58,-1-3-1,78-59 1,-26 17-249,-83 60-908,45-34 1369,-38 17-3114,-21 25 1791,0 0-1,0-1 1,-1 1 0,1-1 0,-1 1-1,1-1 1,-1 0 0,0 1-1,1-1 1,-1 1 0,0-1 0,0 0-1,0 1 1,0-1 0,-1-2-1,-3-7-7560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6790,'48'-16'236,"2"2"0,-1 3-1,86-9 1,159 6 1382,-169 10-1072,3354-9 2620,-1843 25-2461,-1435-17-428,385-59 1,-567 60-199,-9 3-12,0 0 1,0-1-1,-1 0 1,1-1 0,-1 0-1,1 0 1,-1-1-1,0-1 1,-1 1-1,12-9 1,-20 13-68,1-1 1,-1 1-1,0 0 0,1-1 1,-1 1-1,0 0 0,1-1 1,-1 1-1,0 0 0,0-1 1,0 1-1,0-1 0,1 1 1,-1-1-1,0 1 0,0 0 1,0-1-1,0 1 1,0-1-1,0 1 0,0-1 1,0 1-1,0-1 0,0 1 1,0 0-1,0-1 0,0 1 1,-1-1-1,1 1 0,0-1 1,0 1-1,0 0 0,-1-1 1,1 1-1,0-1 0,0 1 1,-1 0-1,1-1 0,0 1 1,-1 0-1,1 0 0,-1-1 1,1 1-1,0 0 0,-1 0 1,1-1-1,-1 1 0,1 0 1,0 0-1,-1 0 1,1 0-1,-1 0 0,1 0 1,-1 0-1,-30-8-780,28 8 553,-32-5-1817,-4 0-1581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9289,'0'0'4948,"13"-3"-4408,29-7-388,1 2-1,78-5 1,107 8 223,-125 4-319,518-19 416,13 0 113,-568 18-484,-32 0-70,0 1 0,0 2-1,55 8 1,-87-9-51,-1 0 0,1 1 0,0-1 0,0 1 1,0-1-1,0 1 0,-1 0 0,1-1 0,0 1 0,-1 0 0,1 0 0,0 0 0,-1 0 1,1 1-1,-1-1 0,0 0 0,1 1 0,-1-1 0,0 1 0,0-1 0,0 1 0,0 0 1,0-1-1,0 1 0,-1 0 0,1-1 0,0 1 0,-1 0 0,1 3 0,-1-3-215,-1 0 0,1 0 0,0 0 0,-1 0 0,1 0 0,-1 0-1,0 0 1,0 0 0,0 0 0,0 0 0,0-1 0,0 1 0,0 0-1,-1-1 1,1 1 0,-1-1 0,1 1 0,-1-1 0,0 0 0,1 1 0,-1-1-1,0 0 1,0 0 0,0 0 0,1-1 0,-4 2 0,-6 1-5280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6054,'0'0'5295,"15"-1"-4793,1266-36 2499,-798 29-1923,526 2-783,-228 4-243,-726 0 20,-50 1-398,-8 0-439,-26 0-2679,8 1-394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9:5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5669,'12'-6'254,"1"0"-1,-1 1 1,1 1-1,0 0 1,1 0-1,-1 2 1,0-1-1,1 2 1,22-1-1,-1-1-65,1106-64 2647,6 66-2366,-1001 2-511,1037 17 94,979-4 1540,-1998-17-1169,1-7 1,174-33-1,-325 40-429,-9 3-17,0 0-1,0-1 1,0 0-1,-1 0 1,1-1-1,0 1 1,-1-1-1,1 0 1,-1 0-1,1 0 1,5-5-1,-10 6 0,1 1-1,-1 0 0,0 0 1,0 0-1,0-1 0,0 1 1,0 0-1,0 0 0,0 0 1,0-1-1,0 1 0,0 0 1,0 0-1,0-1 0,-1 1 1,1 0-1,0 0 0,0 0 1,0-1-1,0 1 0,0 0 1,0 0-1,0 0 0,-1 0 1,1-1-1,0 1 0,0 0 1,0 0-1,0 0 0,-1 0 1,1 0-1,0-1 0,0 1 1,0 0-1,-1 0 0,1 0 1,0 0-1,0 0 0,0 0 1,-1 0-1,1 0 1,0 0-1,0 0 0,-1 0 1,1 0-1,0 0 0,0 0 1,-17-3-765,13 3 476,-38-7-2121,-14-1-2290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9490 8104,'0'0'1201,"-3"8"-833,-1 0-298,2 1-1,-1-1 0,1 1 1,0 0-1,1-1 1,0 1-1,1 0 0,0 0 1,0 0-1,0-1 1,1 1-1,1 0 0,0-1 1,0 1-1,0 0 1,5 8-1,2-3 75,2 0-1,0-1 1,0 0-1,2 0 1,-1-1 0,2-1-1,-1 0 1,22 12 0,128 64 292,-143-78-425,148 65 498,2-8 0,4-7 0,286 58 0,557 20 397,579-61-724,5-69-12,713-55 1741,-1329-8-1719,1843-346 1,-1509 50 470,-26-86 243,-1178 397-869,945-365 713,-855 312-744,-3-8 0,-5-9 0,183-138 0,-300 189 1,-2-4 0,-3-2-1,-2-4 1,-4-3-1,61-86 1,-100 118 6,-2-1-1,-2-2 1,-1-1 0,-3-1 0,-2 0-1,-2-2 1,-2 0 0,-2-1-1,-2-1 1,-2 0 0,5-92 0,-16 51-42,-4 0 1,-4 1-1,-4 0 1,-4 1-1,-3 0 1,-45-119-1,-17 1-18,-154-283 0,-300-445 54,140 258 87,286 485-357,-8 5-1,-8 5 0,-8 6 1,-164-166-1,-185-109-373,-25 27 597,-409-377 359,859 745-141,3-2 0,-83-116 1,125 155-118,0-1 1,2 0-1,0-1 1,1 0-1,1 0 1,1-1-1,1 0 1,1-1-1,1 0 1,1 1-1,1-2 1,1 1 0,1 0-1,3-29 1,0 37-73,1 0 0,1 0 0,0 1 0,1-1 0,0 1 0,1 0 0,1 1 1,0-1-1,10-12 0,-3 7 3,1 0 0,1 1 0,1 0 0,0 2 0,23-18 0,-1 7 0,0 1 0,2 2 1,1 2-1,0 2 0,59-19 1,-42 21-168,0 2 1,0 3 0,2 3-1,61-3 1,1 9-2878,0 7-3584,-62 2-480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16 15054,'0'0'9855,"-12"-3"-9236,6 1-563,-1 0 16,0-1 0,-1 2 1,1-1-1,0 1 0,0 0 1,-1 1-1,1-1 0,-1 2 0,1-1 1,0 1-1,-1 0 0,1 0 1,-7 3-1,9-2-32,-6 1-15,1 1 1,0 0-1,0 1 0,0 0 0,0 0 0,1 1 0,0 0 0,0 1 0,1 0 0,0 0 0,-11 13 0,18-19-36,1 0 0,-1 0-1,1-1 1,0 1-1,0 0 1,-1 0 0,1 0-1,0 0 1,0 0-1,0 0 1,0 0 0,0 0-1,0-1 1,0 1-1,1 0 1,-1 0-1,0 0 1,0 0 0,1 0-1,-1 0 1,1-1-1,-1 1 1,0 0 0,1 0-1,0-1 1,-1 1-1,1 0 1,-1-1-1,1 1 1,0 0 0,-1-1-1,1 1 1,0-1-1,0 1 1,-1-1 0,1 1-1,0-1 1,0 0-1,0 1 1,0-1 0,0 0-1,-1 0 1,1 0-1,0 0 1,1 1-1,55 11-325,-44-10 319,10 2 0,11 3-42,59 18 1,-85-23 54,-1 0 0,0 1 0,-1 0 1,1 1-1,0-1 0,-1 1 0,0 1 1,0-1-1,0 1 0,-1 0 0,1 0 1,-1 1-1,0 0 0,6 9 0,-10-13 35,0 0-1,0 1 0,0-1 0,0 0 0,-1 0 1,1 1-1,0-1 0,-1 0 0,0 1 0,0-1 1,0 1-1,0-1 0,0 0 0,0 1 0,0-1 1,-1 0-1,1 1 0,-1-1 0,0 0 1,-1 4-1,0-2 81,-1 0 0,1-1 0,-1 0 0,0 1 0,1-1 1,-2 0-1,1 0 0,0-1 0,0 1 0,-1-1 0,-4 3 1,3-2-7,-1 0-1,0 0 1,0 0 0,0-1 0,0 0 0,-1 0 0,1-1 0,0 0 0,-1 0 0,1 0 0,-1-1 0,1 0 0,-1 0 0,1-1 0,-9-1 0,13 1-252,1 1 0,0-1 1,-1 0-1,1 1 1,0-1-1,0 0 1,0 0-1,0 0 1,-1 0-1,1 0 1,1 0-1,-1 0 1,0-1-1,0 1 1,0 0-1,1 0 1,-1-1-1,0-1 1,-5-26-7001,6 6-2419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13036,'0'0'2712,"-2"9"-176,2-6-2400,-2 1 179,1 0 1,0 1 0,1-1-1,-1 1 1,1-1 0,0 1-1,0-1 1,1 10-1,0-13-224,-1 1-1,1 0 1,0 0-1,0-1 1,0 1-1,1-1 1,-1 1-1,0-1 1,1 1-1,-1-1 1,0 0-1,1 0 0,0 1 1,-1-1-1,1 0 1,0-1-1,-1 1 1,1 0-1,0 0 1,0-1-1,0 1 1,0-1-1,-1 1 1,1-1-1,0 0 1,0 0-1,0 0 0,3 0 1,5 0 198,0-1 0,0 0 0,0 0 0,-1-1 0,1 0 1,-1 0-1,1-1 0,-1-1 0,0 1 0,0-2 0,0 1 0,0-1 0,-1 0 0,0-1 0,0 0 1,-1 0-1,1-1 0,-1 0 0,-1 0 0,1-1 0,5-9 0,-5 7-278,0 0-1,-1 0 1,0 0-1,-1-1 1,0 0-1,-1 0 1,0-1 0,-1 1-1,0-1 1,-1 1-1,0-1 1,-1 0-1,0 0 1,-1 0-1,0 0 1,-1 0 0,-3-16-1,3 24-37,0 1 0,0-1 1,-1 1-1,1-1 0,-1 1 0,1 0 0,-1 0 0,0 0 1,0 0-1,-1 0 0,1 0 0,-1 0 0,1 1 0,-1-1 1,0 1-1,0 0 0,0 0 0,0 0 0,0 0 1,0 0-1,-1 1 0,1 0 0,-1-1 0,1 1 0,-1 0 1,1 1-1,-1-1 0,0 1 0,-6-1 0,2 1-2,1 1-1,0-1 0,0 1 1,0 1-1,0-1 0,0 1 1,0 0-1,1 1 1,-1-1-1,0 1 0,1 1 1,0-1-1,0 1 1,-8 7-1,9-8 24,1 0 0,0 0 0,0 1 0,1 0 0,-1 0 0,1 0 0,0 0 0,0 0 1,0 0-1,0 1 0,1 0 0,0-1 0,0 1 0,0 0 0,1 0 0,-1 0 0,0 7 0,2-11 4,0 1-1,1-1 0,-1 0 1,1 0-1,-1 0 0,1 0 1,-1 0-1,1 0 1,0 0-1,-1 0 0,1-1 1,0 1-1,0 0 0,0 0 1,0-1-1,-1 1 1,1 0-1,0-1 0,0 1 1,0-1-1,0 1 0,0-1 1,1 1-1,-1-1 1,0 0-1,0 1 0,0-1 1,0 0-1,2 0 0,42 4 46,-35-4-39,7 1-7,0 1 1,-1 0-1,1 1 0,-1 1 1,26 9-1,-38-12 0,0 1 0,0 0 0,0 0 0,0 0-1,-1 0 1,1 1 0,-1-1 0,1 1 0,-1 0 0,0 0-1,0 0 1,-1 0 0,1 1 0,-1-1 0,1 1 0,-1 0-1,0-1 1,0 1 0,-1 0 0,1 0 0,-1 0 0,0 0-1,0 1 1,0-1 0,0 0 0,-1 8 0,0-1-39,-1-1-1,-1 1 1,0 0 0,0 0 0,-1-1 0,-1 1 0,1-1-1,-2 0 1,-8 16 0,12-25-2051,4-1-2291,4-5 1185,-6 4 2604,13-14-6542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13741,'0'0'11979,"-11"57"-10313,2-33-673,1 2-545,4-2-320,4-4-64,0-1-64,0-6 0,6-6-480,5-5-833,4-2-801,0-5-417,2-16-3618,0-5-7689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8936,'0'0'13069,"10"7"-12012,33 20-166,-40-26-819,0 0 0,0 0 0,0-1 0,0 1 0,0-1 0,0 1 0,0-1 0,0 0 0,1 0 0,-1 0 0,0-1 0,0 1 0,0-1 0,0 1 0,0-1 0,0 0 0,0 0 0,0-1 0,0 1 0,-1-1 0,1 1 0,0-1 0,-1 0 0,3-2 0,1 0 99,-1-1 1,0 0-1,0 0 0,0 0 1,-1 0-1,1-1 0,-2 0 1,7-10-1,-10 15-154,1 1-1,-1-1 0,1 0 1,-1 0-1,0 1 0,1-1 1,-1 0-1,0 0 0,0 0 1,0 1-1,0-1 0,1 0 1,-1 0-1,0 0 1,0 0-1,0 0 0,-1 1 1,1-1-1,0 0 0,0 0 1,0 0-1,-1 1 0,1-1 1,-1-1-1,0 1-21,1 1 1,-1 0-1,0-1 0,0 1 0,1 0 1,-1 0-1,0 0 0,0-1 0,1 1 1,-1 0-1,0 0 0,0 0 1,0 0-1,0 0 0,1 0 0,-1 1 1,0-1-1,0 0 0,-1 1 0,-2 0-39,-1 1 0,0 0 0,1 0 0,0 0 0,-1 1 0,-7 5-1,1 3 37,0 1-1,1 0 1,-15 23-1,22-31 35,1 0 0,-1 0 1,1 0-1,0 1 0,0-1 0,1 1 0,-1-1 1,1 1-1,0 0 0,0-1 0,1 1 0,-1 0 1,1 0-1,0 0 0,1 0 0,0 7 1,0-10 12,0 0 0,1-1 1,-1 1-1,0-1 1,0 1-1,1-1 1,-1 0-1,1 1 1,-1-1-1,1 0 1,0 0-1,-1 0 1,1 0-1,0 0 1,0 0-1,-1-1 0,1 1 1,0-1-1,0 1 1,0-1-1,0 0 1,0 1-1,0-1 1,0 0-1,0 0 1,2-1-1,6 1 318,-1 0 0,1-1 0,-1-1 0,14-2 0,-6-2-179,1-1-1,-1-1 0,0 0 1,-1-1-1,0-1 0,0-1 1,-1 0-1,0-1 0,24-25 1,-23 19-172,-1 1 1,0-2-1,-2 0 1,0 0-1,-1-1 1,-1-1-1,14-36 1,-23 50-51,0 1-1,0-1 1,-1 0 0,1 0-1,-2 0 1,1-10 0,-1 16 28,0 0 1,0 0-1,0 0 1,0 0-1,0 0 1,0 0-1,-1 0 1,1 1-1,0-1 1,-1 0-1,1 0 1,-1 0-1,1 0 1,-1 1-1,1-1 1,-1 0-1,1 0 1,-1 1-1,0-1 1,0 0-1,-1 0 1,1 1-12,-1-1 0,1 1 0,-1 0 0,1 0 0,-1 0 0,1 0 0,-1 0 0,1 0 0,-1 0 0,1 0 0,-1 0 0,1 1 0,-1-1 0,1 1 0,0-1 0,-1 1 0,1 0 0,-2 1 0,-6 3-10,1 1 0,0 0 0,1 0 0,0 1 0,0 0 0,0 1 0,1-1 0,0 1 0,0 0 0,-5 12 0,1-3 85,1 0-1,1 1 0,1 0 0,-7 26 0,8-8 178,2 0-1,1 0 0,2 0 0,5 47 0,-3-61-202,9 89-716,-10-110 606,0-1 1,0 0-1,0 0 0,-1 0 1,1 0-1,0 0 0,0 1 1,0-1-1,0 0 1,0 0-1,0 0 0,0 0 1,0 0-1,0 1 0,0-1 1,0 0-1,0 0 1,0 0-1,0 0 0,1 0 1,-1 1-1,0-1 0,0 0 1,0 0-1,0 0 1,0 0-1,0 0 0,0 1 1,0-1-1,0 0 1,0 0-1,1 0 0,-1 0 1,0 0-1,0 0 0,0 0 1,0 0-1,0 0 1,1 0-1,-1 1 0,0-1 1,0 0-1,0 0 0,0 0 1,0 0-1,1 0 1,-1 0-1,0 0 0,0 0 1,0 0-1,0 0 0,0 0 1,1 0-1,-1 0 1,0 0-1,0-1 0,0 1 1,7-11-3696,3-16-3597,0-9-4322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2723,'0'0'15951,"11"3"-14542,38 18 213,-34-13-907,0-1 1,0-1-1,1-1 1,0 0-1,0 0 1,32 3-1,-39-8-453,0 0 0,1-1-1,-1 0 1,0-1-1,0 0 1,-1 0 0,1-1-1,0 0 1,14-8 0,-19 9-225,-1 0 0,1-1 1,-1 1-1,1-1 0,-1 1 1,0-1-1,0 0 0,0-1 1,0 1-1,-1 0 0,1-1 1,-1 1-1,0-1 0,0 0 1,0 0-1,-1 0 1,1 0-1,-1 0 0,0 0 1,0 0-1,0 0 0,-1 0 1,1-6-1,-1 8-39,0-1 0,0 0 0,0 1 0,0-1 0,0 0 0,-1 1 0,1-1-1,-1 0 1,0 1 0,0-1 0,0 1 0,0-1 0,0 1 0,0-1 0,-1 1 0,1 0 0,-3-3 0,1 3-24,0 0-1,0 1 1,0-1-1,0 1 1,0 0 0,0 0-1,0 0 1,-1 0 0,1 0-1,0 1 1,-1 0 0,1 0-1,0-1 1,-5 2 0,4-1 12,0 0 0,0 1 1,0-1-1,0 1 1,1 0-1,-1 0 1,0 0-1,0 0 1,1 1-1,-1-1 1,1 1-1,-1 0 1,1 0-1,0 1 0,0-1 1,0 1-1,0-1 1,0 1-1,0 0 1,1 0-1,-5 6 1,4-4 28,1 0 1,0 0 0,-1 0-1,2 0 1,-1 1-1,1-1 1,-1 1 0,1-1-1,1 1 1,-1-1-1,1 1 1,0-1 0,0 1-1,1-1 1,1 8-1,0-8-63,1-1-1,-1 1 0,1-1 1,0 0-1,0 0 0,0 0 1,1 0-1,-1 0 0,1-1 1,0 0-1,0 1 0,0-1 1,0-1-1,1 1 0,-1-1 1,1 0-1,0 0 0,-1 0 0,1 0 1,0-1-1,0 0 0,0 0 1,0 0-1,6-1 0,-6-5-3575,-2-14-2446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296 332 12908,'0'0'2979,"-3"51"608,3-24-1024,0-1-1218,3-3-672,9 3-417,-5-1-160,3 0-64,-3-1-1025,-5-7-1761,4-4-3140</inkml:trace>
  <inkml:trace contextRef="#ctx0" brushRef="#br0" timeOffset="1">1 1 19987,'0'0'961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12812,'0'0'11755,"-12"64"-18545,27-45-4517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13805,'0'0'10666,"11"74"-9769,-11-23 192,0 9 0,-5 7-256,-10 7-321,-1 7-63,-1 2-193,4-1-192,8-3 0,5-5-160,5-11-1185,20-16-1986,7-19-2339,7-17-8807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19154,'0'0'10586,"1"12"-10516,4 65 229,-7 132 1,-2-54-152,3-154-140,1-1 0,0 1 0,0-1-1,0 1 1,0 0 0,0-1 0,0 1 0,1-1 0,-1 1 0,0 0 0,0-1 0,0 1-1,0-1 1,1 1 0,-1-1 0,0 1 0,1-1 0,-1 1 0,0-1 0,1 1 0,-1-1-1,1 1 1,-1-1 0,0 1 0,1-1 0,-1 0 0,1 1 0,-1-1 0,1 0 0,0 0-1,-1 1 1,1-1 0,-1 0 0,1 0 0,-1 0 0,1 0 0,0 0 0,-1 1-1,1-1 1,-1 0 0,1 0 0,0-1 0,-1 1 0,1 0 0,-1 0 0,1 0 0,0 0-1,-1 0 1,1-1 0,-1 1 0,1 0 0,-1 0 0,1-1 0,-1 1 0,1 0 0,-1-1-1,1 1 1,0-1 0,32-25 1064,4-18-937,-1-1-1,-3-2 1,-1-1-1,47-100 1,-71 135-2795,2-7-6803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7 118 11851,'0'0'3871,"-1"11"-140,0 1-2804,-1-1 75,1 0 1,0 1-1,1-1 0,1 13 1,-1-22-942,0 0 1,0 0-1,0 0 1,1 0-1,-1 0 1,0 0 0,1-1-1,0 1 1,-1 0-1,1 0 1,0 0-1,0-1 1,0 1 0,0 0-1,1-1 1,-1 1-1,0-1 1,1 0-1,-1 1 1,1-1-1,-1 0 1,1 0 0,-1 0-1,1 0 1,0 0-1,0 0 1,0 0-1,-1 0 1,1-1 0,0 1-1,0-1 1,2 1-1,3-2 4,0 1 0,1-1 0,-1 0-1,0 0 1,-1-1 0,1 0 0,0 0-1,0-1 1,-1 0 0,0 0 0,1 0-1,-1-1 1,0 0 0,-1 0 0,10-9-1,-7 6-48,-1 0 0,0-1 0,0 1 0,-1-2 0,1 1 0,-2 0 0,0-1 0,0 0 0,0-1 0,4-12 0,-12 29-483,-1 3 428,0 0 0,0 0 0,1 0-1,1 0 1,-1 0 0,2 0-1,-1 1 1,2-1 0,0 20 0,0-28 43,1-1 0,-1 0-1,0 0 1,1 0 0,-1 1 0,1-1 0,0 0 0,-1 0 0,1 0 0,0 0 0,0 0 0,0 0 0,-1 0 0,1 0 0,0 0 0,0-1 0,0 1 0,1 0 0,-1-1-1,0 1 1,0 0 0,0-1 0,2 1 0,1 0 119,-1 0 1,1-1-1,0 1 0,0-1 0,-1 0 0,1 0 1,0 0-1,4-1 0,0 0 182,-1-1 1,1 0-1,0 0 0,-1 0 1,0-1-1,1 0 0,8-6 1,-9 4-247,0 0 0,-1 0 1,0 0-1,0-1 0,0 0 0,0 0 1,-1-1-1,0 1 0,-1-1 1,1 0-1,-1 0 0,-1-1 0,1 1 1,-1-1-1,-1 0 0,1 0 1,-1 0-1,1-14 0,-3 25-129,-1 1 0,0 0 0,1 0 0,-2-1 0,1 1 0,0-1 0,-1 1 0,0-1 0,1 0 0,-5 6 0,3-6 70,1 0-1,0 1 1,0-1 0,1 1-1,-1-1 1,1 1 0,-1 0-1,1 0 1,0-1-1,0 8 1,8-9 118,0-1-1,0 0 0,0-1 1,0 1-1,0-1 1,9-2-1,39-4 10,-40 3-118,-1 1 0,0 1-1,1 0 1,24 2 0,-38-1-9,-1 1 0,1-1 0,-1 0 0,1 0 0,-1 0 0,1 1 0,-1-1 0,1 0 0,-1 0 0,1 0 0,-1 0 0,1 0 0,-1 0 0,1 0 0,-1 0 0,1 0 0,-1 0 0,1-1 0,-1 1 0,1 0 0,-1 0 0,1 0 0,-1-1 0,0 1 0,1 0 0,-1 0 0,1-1 0,-1 1 0,0 0 0,1-1 0,-1 1 0,0-1 0,1 1 0,-1 0 0,0-1 0,1 1 0,-1-1 0,0 1 0,0-1 0,0 1 0,1-1 0,-1 1 0,0-1 0,0 1 0,0-1 0,0 1 0,0-1 0,0 1 0,0-1 0,0 1 0,0-1 0,0 1 0,0-1 0,0 1 0,-1-1 0,1 1 0,0-1 0,0 1 0,-1-1 0,1-11 0,-1-20 0,-1 1 0,-9-52 0,33 95-2710,-1-3-975,1-2-1,-1-1 1,25 5 0,-4-10-6122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14157,'0'0'3598,"0"13"86,-11 158 2830,-2 32-4615,11-169-1843,1-23-41,1 0 0,-1 0 0,2 0 0,0 0 0,0-1 0,4 16-1,-1-75-2309,-8 20 775,-2-1-1,-1 1 1,-2 0-1,-15-36 1,27 69 1377,-1-1 0,1 0 0,0 1 0,0-1 1,0 0-1,0-1 0,0 1 0,1 0 0,4 2 0,3 2-968,0-1-1,0 0 0,1 0 1,0-1-1,19 5 1,4-3-2962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3748,'0'0'10778,"3"-9"-6593,8-26-977,-11 35-3153,0-1 0,0 1 0,0-1 0,0 1 0,0-1 0,0 1-1,0-1 1,0 0 0,0 1 0,0-1 0,0 1 0,0-1 0,0 1 0,-1-1-1,1 1 1,0-1 0,0 1 0,-1-1 0,1 1 0,0 0 0,-1-1-1,1 1 1,0-1 0,-1 1 0,1 0 0,-1-1 0,1 1 0,-1 0 0,1-1-1,-1 1 1,1 0 0,-1 0 0,1 0 0,-1-1 0,1 1 0,-1 0-1,1 0 1,-1 0 0,1 0 0,-1 0 0,1 0 0,-1 0 0,0 0-1,1 0 1,-1 0 0,0 0 0,-22 5 169,16 0-156,-1 1 1,1 0-1,0 0 0,0 0 1,1 1-1,0 0 0,0 0 1,1 1-1,0 0 0,0 0 1,1 0-1,0 0 0,0 1 1,1 0-1,0-1 0,1 1 1,0 0-1,0 0 0,-1 19 1,4-26 34,-1-1 0,1 1 1,0-1-1,-1 1 1,1-1-1,0 1 0,0-1 1,0 0-1,0 1 1,0-1-1,0 0 0,0 0 1,1 0-1,-1 0 1,0 0-1,1 0 1,-1 0-1,0 0 0,1 0 1,-1-1-1,1 1 1,0-1-1,-1 1 0,1-1 1,-1 1-1,1-1 1,0 0-1,-1 0 0,1 0 1,0 0-1,-1 0 1,1 0-1,0 0 0,-1-1 1,3 0-1,2 1 192,1-1-1,-1 0 1,0 0 0,0 0-1,0-1 1,0 0-1,0 0 1,9-6 0,-9 4-317,-1-1 0,0 1 0,0-1 0,0-1 1,-1 1-1,1-1 0,-1 0 0,-1 0 0,1 0 1,-1 0-1,0-1 0,0 1 0,-1-1 0,0 0 0,0 0 1,-1 1-1,1-1 0,-1 0 0,-1-1 0,0 1 1,0 0-1,-2-14 0,2 20-130,0 0 0,-1 0 0,1-1-1,0 1 1,-1 0 0,1 0 0,-1 0 0,0 0 0,1 0 0,-1 0 0,0 0 0,0 0-1,1 0 1,-1 0 0,-2-1 0,-11-3-7925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12812,'0'0'11595,"-13"-2"-10661,5 1-897,-1 1 0,1-1 0,0 1 0,-1 0 0,1 1 0,0 0 0,-1 1 0,1-1 0,0 2 0,0-1 0,1 1 0,-1 0 0,0 0 0,-6 5 1,10-5-3,-38 27 154,40-29-186,0 1 1,0-1 0,0 1 0,1 0 0,-1 0-1,0 0 1,1 0 0,-1 0 0,1 0-1,0 0 1,-1 1 0,1-1 0,0 0-1,1 1 1,-1-1 0,0 4 0,1-5 20,1-1 0,-1 1 1,1 0-1,0-1 0,0 1 1,-1 0-1,1-1 0,0 1 0,0-1 1,0 1-1,-1-1 0,1 1 1,0-1-1,0 0 0,0 1 0,0-1 1,0 0-1,0 0 0,0 0 1,0 0-1,0 0 0,0 0 1,0 0-1,1 0 0,35 1 739,-31-1-654,28-2 89,-24 1-255,-1 0 0,1 1-1,-1 0 1,1 0-1,0 1 1,-1 0 0,1 1-1,-1 0 1,0 0-1,16 7 1,-23-8 47,-1 0 0,1 0 0,-1 0 0,0 0 0,0 0 0,1 1 0,-1-1 0,0 0 0,0 1 0,0-1 0,0 0 0,-1 1 0,1-1 0,0 1 0,0-1 1,-1 1-1,1 0 0,-1-1 0,0 1 0,1 0 0,-1-1 0,0 1 0,0 0 0,0-1 0,0 1 0,0 0 0,-1-1 0,1 1 0,0 0 0,-1-1 0,1 1 0,-1-1 0,0 1 0,1 0 0,-1-1 0,0 0 0,-2 4 0,-1 1 120,0 0 0,-1 0 0,0 0 0,0-1 1,0 0-1,0 1 0,-8 3 0,2 0-138,0-1 0,0 0 0,-1-1 0,0-1 1,0 0-1,-1 0 0,0-1 0,-24 6 0,37-11-98,-1 0 1,1 0-1,0 0 0,0 0 1,0 0-1,0 0 1,-1 0-1,1 0 0,0 0 1,0 0-1,0 0 0,0 0 1,-1 0-1,1 0 0,0-1 1,0 1-1,0 0 1,0 0-1,0 0 0,-1 0 1,1 0-1,0 0 0,0 0 1,0 0-1,0-1 0,0 1 1,0 0-1,-1 0 1,1 0-1,0 0 0,0 0 1,0 0-1,0-1 0,0 1 1,0 0-1,0 0 0,0 0 1,0 0-1,0-1 1,0 1-1,0 0 0,0 0 1,0 0-1,0 0 0,0-1 1,0 1-1,0 0 0,0 0 1,0 0-1,0 0 1,0-1-1,0 1 0,0 0 1,0 0-1,0 0 0,1 0 1,-1 0-1,0-1 0,0 1 1,7-11-4904,9-8-3128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63 221 12684,'0'0'9417,"-36"72"-6727,25-43-800,1 2-737,4-3-544,6-2-481,0-6-64,0-4 0,10-6-96,-3-7-544,3-3-642,-4-6-543,1-19-2051,1-12-6758</inkml:trace>
  <inkml:trace contextRef="#ctx0" brushRef="#br0" timeOffset="1">104 0 15727,'0'0'6662,"25"64"-9513,-8-45-1633,3-1-1505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13293,'0'0'9411,"-9"3"-6747,-16 3-1396,11-3-1008,0 0 0,0 0 0,0 2 0,0 0-1,1 0 1,0 1 0,-19 12 0,31-17-272,0-1 0,1 1 1,-1-1-1,0 1 0,1-1 0,-1 1 0,1-1 0,-1 1 1,1 0-1,-1-1 0,1 1 0,-1 0 0,1-1 0,0 1 0,-1 0 1,1 0-1,0 0 0,0-1 0,-1 1 0,1 0 0,0 0 1,0 0-1,0-1 0,0 1 0,0 0 0,0 0 0,0 0 0,0 0 1,0-1-1,1 1 0,-1 0 0,0 0 0,1-1 0,-1 1 1,0 0-1,1 0 0,-1-1 0,1 1 0,-1 0 0,1-1 0,-1 1 1,1 0-1,-1-1 0,1 1 0,0-1 0,-1 1 0,1-1 1,0 0-1,-1 1 0,1-1 0,0 1 0,0-1 0,0 0 0,-1 0 1,2 1-1,51 12-78,-46-11 117,42 5-25,-33-5-72,1 0 0,-1 1 1,0 1-1,0 0 1,0 2-1,-1-1 1,17 10-1,-31-15 64,0 1 0,0-1 0,1 1 0,-1 0 0,0-1 0,0 1 0,0 0 0,0 0 0,0 0 0,-1 0 0,1-1 0,0 1 0,0 1 0,0-1 0,-1 0 0,1 0 0,-1 0 0,1 0 0,-1 0 0,1 0 0,-1 1 0,0-1 0,1 0 0,-1 0-1,0 1 1,0-1 0,0 0 0,0 1 0,0 1 0,-2-1 79,1 1-1,0-1 0,-1 0 0,1 1 0,-1-1 1,1 0-1,-1 0 0,0 0 0,0 0 0,0-1 0,0 1 1,-1 0-1,-1 1 0,-10 5 596,-1 0 0,0-1 0,-23 7 0,13-6-373,1-2 1,-1-1-1,0-1 1,0-1-1,-31 0 0,56-3-355,-1 0 0,1 0 1,0 0-1,-1 0 0,1 1 0,0-1 0,-1 0 0,1 0 0,0 0 0,-1-1 0,1 1 0,-1 0 0,1 0 0,0 0 0,-1 0 1,1 0-1,0 0 0,-1 0 0,1-1 0,0 1 0,-1 0 0,1 0 0,0 0 0,-1-1 0,1 1 0,0 0 0,0 0 1,-1-1-1,1 1 0,0 0 0,0-1 0,0 1 0,-1 0 0,1-1 0,0 1 0,0 0 0,0-1 0,0 1 0,0 0 0,0-1 1,0 1-1,0-1 0,0 1 0,0 0 0,0-1 0,0 1 0,0 0 0,0-1 0,12-16-7419,5 4-2610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 11147,'0'0'17931,"-15"-9"-17173,14 10-735,-1-1-1,0 1 0,1 0 1,-1 0-1,1 0 0,-1 0 1,1 0-1,0 0 0,-1 0 1,1 0-1,0 0 0,0 1 1,-1-1-1,1 1 0,0-1 1,0 1-1,1-1 0,-1 1 1,0-1-1,0 3 1,-17 39 52,17-40-65,-7 19-26,1 0 0,2 1 0,0 0 0,2 0 0,0 0 0,1 0 0,2 1 0,4 44 0,-3-65-130,0 0 0,0 0 0,0 0 0,0-1 0,0 1 0,1 0-1,0-1 1,-1 1 0,1-1 0,0 1 0,0-1 0,0 0 0,1 0 0,-1 0-1,0 0 1,1 0 0,-1 0 0,1-1 0,0 1 0,-1-1 0,1 0 0,0 0-1,0 0 1,0 0 0,0 0 0,5 0 0,0 0-1166,1 1 0,0-2 0,-1 1 0,1-2 0,0 1 0,-1-1 0,1 0 0,11-3 0,20-13-9627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90 309 2498,'-12'-2'6513,"-39"-7"-4143,28-3-310,22 12-2004,1 0 0,0-1-1,-1 1 1,1-1 0,0 1 0,0-1 0,0 1-1,-1 0 1,1-1 0,0 1 0,0-1-1,0 1 1,0-1 0,0 1 0,0-1 0,0 1-1,0-1 1,0 1 0,0-1 0,0 1-1,0-1 1,0 1 0,1-1 0,-1 1 0,0 0-1,0-1 1,0 1 0,1-1 0,0-1-5,1 0 0,0 1 0,-1-1 0,1 0 0,0 1 1,0 0-1,0-1 0,0 1 0,0 0 0,0 0 0,0 0 1,1 0-1,3-1 0,51-7 253,0 2 0,0 3-1,103 5 1,-57 0-168,1387-43 606,1308-116 2162,572 123-2409,-2916 35-2891,-383 0-3663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16015,'0'0'6374,"-4"9"-5301,-2 10-795,0 1-1,1 0 1,0 0 0,2 0-1,1 1 1,0-1-1,2 29 1,0-48-253,0 0 0,0 1-1,0-1 1,0 0 0,0 1 0,1-1 0,-1 0-1,0 0 1,1 1 0,-1-1 0,1 0 0,0 0 0,-1 0-1,1 0 1,0 0 0,-1 0 0,1 0 0,0 0-1,0 0 1,0 0 0,0 0 0,0 0 0,0 0-1,0-1 1,0 1 0,1 0 0,-1-1 0,0 1 0,0-1-1,0 0 1,1 1 0,-1-1 0,0 0 0,1 0-1,-1 1 1,0-1 0,0 0 0,3-1 0,-1 1 170,0-1 1,0 1 0,0-1 0,0 0 0,0 0-1,0 0 1,0-1 0,-1 1 0,1-1-1,0 0 1,-1 1 0,1-1 0,-1 0-1,0 0 1,3-4 0,8-13 222,0-2 1,-1 0 0,-2 0-1,13-35 1,-17 42-334,-7 22-181,0 0 0,1 1 0,0-1 0,1 0 0,0 1 0,0-1 0,1 0 0,3 12 0,-1-2 42,-4-15 88,1 1-1,-1-1 1,1 1 0,0-1 0,0 1 0,1-1-1,-1 0 1,0 1 0,1-1 0,0 0 0,0 0-1,0 0 1,0 0 0,1-1 0,-1 1 0,1 0-1,-1-1 1,1 0 0,0 0 0,0 1 0,0-2 0,0 1-1,0 0 1,0-1 0,1 1 0,-1-1 0,1 0-1,-1 0 1,1 0 0,-1-1 0,1 1 0,-1-1-1,1 0 1,0 0 0,-1 0 0,1 0 0,-1-1-1,1 0 1,-1 1 0,1-1 0,-1 0 0,1-1 0,-1 1-1,0-1 1,0 1 0,1-1 0,-1 0 0,-1 0-1,1 0 1,5-5 0,-1-1-41,-1 0 1,1-1-1,-2 1 0,1-1 0,-1 0 1,0-1-1,-1 1 0,0-1 0,-1 0 1,0 0-1,-1 0 0,1 0 0,-2 0 1,0-1-1,0 1 0,-1-1 0,0 1 1,-2-15-1,2 25-102,0 0 0,0-1 0,0 1 0,0 0 0,-1-1 0,1 1-1,0 0 1,0-1 0,0 1 0,0 0 0,0 0 0,-1-1 0,1 1 0,0 0 0,0 0 0,0-1 0,-1 1 0,1 0 0,0 0 0,0-1 0,-1 1 0,1 0 0,0 0 0,-1 0-1,1 0 1,0 0 0,0-1 0,-1 1 0,1 0 0,0 0 0,-1 0 0,1 0 0,0 0 0,-1 0 0,1 0 0,0 0 0,-1 0 0,1 0 0,0 0 0,-1 0 0,1 0 0,0 1 0,-1-1-1,1 0 1,0 0 0,0 0 0,-1 0 0,-11 11-9459,6 2 1693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39 16784,'0'0'9988,"-9"-4"-9054,6 2-893,-1 1-1,0-1 1,0 0-1,0 1 1,0 0 0,0 0-1,0 0 1,0 0-1,-8 0 1,9 2-44,1-1 1,-1 1-1,0 0 1,1 0-1,-1 0 1,1 0-1,0 0 1,-1 1-1,1-1 0,0 1 1,0-1-1,0 1 1,0 0-1,0 0 1,0 0-1,0 0 1,0 0-1,1 0 1,-1 1-1,-1 3 1,-1 0 3,1 1 1,0-1 0,0 1-1,0 0 1,1 0 0,0 0-1,1 0 1,-1 0 0,0 13-1,2-18 43,0 0 0,0 0-1,0 0 1,0 0 0,0 0-1,1 0 1,-1 0-1,1 0 1,-1 0 0,1 0-1,0-1 1,-1 1 0,1 0-1,0 0 1,0-1 0,1 1-1,-1 0 1,0-1 0,0 1-1,1-1 1,-1 0 0,1 1-1,-1-1 1,1 0-1,-1 0 1,1 0 0,0 0-1,0 0 1,0 0 0,-1 0-1,1-1 1,0 1 0,0-1-1,0 1 1,0-1 0,0 0-1,0 0 1,3 0-1,0-1 38,1 1 0,0-2 0,-1 1 0,1-1-1,-1 0 1,1 0 0,-1 0 0,0-1 0,0 1-1,0-1 1,0-1 0,0 1 0,-1-1 0,1 1-1,-1-1 1,0-1 0,0 1 0,-1 0 0,1-1-1,-1 0 1,0 0 0,0 0 0,-1 0 0,0 0-1,1-1 1,-2 1 0,1-1 0,-1 1 0,0-1-1,0 0 1,0 0 0,-1 1 0,0-1 0,0 0-1,0 0 1,-2-10 0,1 15-268,0-1-1,0 0 1,0 0-1,0 0 1,0 1-1,0-1 1,0 1-1,-1-1 1,1 1-1,0-1 1,-1 1-1,1 0 1,-1 0-1,0-1 1,1 1-1,-1 0 1,0 1-1,0-1 1,1 0-1,-1 0 1,0 1-1,0-1 1,0 1-1,-4-1 1,6 10-11002,2 0 3138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7431,'1'-2'1279,"1"-4"2088,1 1 0,-1-1 0,0 0 0,0 0 1,1-12 885,-9 45-4008,-2-8-214,-29 84 115,34-93-137,1 1 1,0-1-1,0 1 0,1 0 1,0 0-1,1 0 0,2 20 0,-1-28-5,0-1 0,0 0 0,1 0-1,-1 1 1,0-1 0,1 0 0,-1 0 0,1 0-1,0 0 1,0-1 0,0 1 0,-1 0-1,1-1 1,1 1 0,-1-1 0,0 0 0,0 0-1,1 0 1,-1 0 0,0 0 0,1 0-1,-1 0 1,1-1 0,-1 1 0,1-1 0,4 0-1,10 2-464,1-1 0,27-2 0,-39 0 93,30-4-3028,-2-7-3565,-2-6-5434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1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8904,'5'-27'9572,"-3"36"-4852,-3 48-3075,1-38-1422,0 130 2078,0-148-2290,0-1 1,0 1 0,1-1-1,-1 0 1,0 1 0,0-1 0,1 1-1,-1-1 1,0 0 0,1 1-1,-1-1 1,0 0 0,1 1 0,-1-1-1,1 0 1,-1 1 0,0-1-1,1 0 1,-1 0 0,1 0-1,-1 1 1,1-1 0,-1 0 0,1 0-1,-1 0 1,1 0 0,-1 0-1,1 0 1,-1 0 0,1 0 0,-1 0-1,1 0 1,-1 0 0,0 0-1,1 0 1,-1-1 0,1 1 0,-1 0-1,1 0 1,-1 0 0,1-1-1,-1 1 1,0 0 0,1 0 0,0-1-1,23-11 748,-17 8-697,0 0-1,1 0 1,0 1 0,0 0 0,0 0-1,0 1 1,1 0 0,-1 0-1,10 0 1,-15 2-69,-1 0 0,0 0 0,0 0 0,0 0-1,1 1 1,-1-1 0,0 1 0,0 0 0,0-1 0,0 1-1,0 0 1,0 0 0,0 0 0,0 1 0,-1-1 0,1 0-1,0 1 1,-1-1 0,1 1 0,0-1 0,-1 1 0,0 0 0,0 0-1,1 0 1,-1 0 0,0 0 0,0 0 0,-1 0 0,1 0-1,0 0 1,-1 0 0,1 0 0,-1 0 0,0 1 0,1-1-1,-1 0 1,0 0 0,-1 0 0,1 5 0,0-5 63,0 1 0,-1 0 1,1-1-1,0 1 0,-1 0 0,1-1 1,-1 1-1,0-1 0,0 1 0,0-1 1,0 1-1,0-1 0,0 1 0,-1-1 1,1 0-1,-1 0 0,0 0 0,0 0 1,1 0-1,-1 0 0,-1-1 0,1 1 1,0 0-1,0-1 0,0 0 0,-1 1 1,1-1-1,-1 0 0,1 0 0,-1-1 1,1 1-1,-1 0 0,0-1 0,-3 1 1,0-1-4,0 0 0,0 0 0,0 0 0,0 0 0,0-1 0,1 0 0,-1-1 1,0 1-1,0-1 0,1 0 0,0 0 0,-1-1 0,1 0 0,0 0 0,-6-4 0,-7-3-1759,12 8-3926,24 11-12243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15182,'0'0'8905,"0"10"-8473,1 65 438,-1-74-795,1-1 0,0 1 0,-1 0 0,1 0-1,0 0 1,0-1 0,-1 1 0,1 0 0,0-1 0,0 1-1,0 0 1,0-1 0,0 1 0,0-1 0,0 0 0,0 1-1,0-1 1,0 0 0,0 0 0,0 0 0,1 1-1,-1-1 1,0 0 0,0 0 0,0-1 0,0 1 0,0 0-1,0 0 1,0 0 0,0-1 0,0 1 0,0-1 0,2 0-1,37-12 2352,-14 0-1779,-18 8-630,0 1 1,0 0-1,0 1 1,1-1 0,-1 2-1,1-1 1,0 1-1,-1 0 1,18 0 0,-25 2-44,1 0 0,-1 1 1,1-1-1,-1 1 0,0-1 1,1 1-1,-1 0 0,0-1 1,1 1-1,-1 0 0,0 0 1,0 0-1,0 0 1,0 0-1,0 0 0,0 0 1,0 0-1,0 1 0,1 2 1,-1-3 24,0 1 1,0 0-1,1-1 1,-1 1-1,0 0 1,1-1-1,-1 1 1,1-1-1,-1 0 1,1 0-1,0 1 0,0-1 1,-1 0-1,1 0 1,0-1-1,0 1 1,0 0-1,0-1 1,4 1-1,27 0 143,-29-2-149,1 0 1,0 1-1,0 0 0,0 0 1,0 0-1,-1 1 1,1-1-1,0 1 1,0 0-1,-1 1 1,1-1-1,-1 1 0,1 0 1,-1 0-1,0 0 1,1 1-1,-1-1 1,0 1-1,-1 0 1,1 0-1,0 1 0,-1-1 1,5 6-1,-2 3 52,0 0-1,0 1 0,-1-1 0,-1 1 1,0 0-1,-1 0 0,0 1 1,-1-1-1,-1 0 0,0 1 0,0-1 1,-2 1-1,0 0 0,0-1 0,-1 0 1,-7 24-1,8-31 32,-1-1 0,0-1 1,-1 1-1,1 0 0,-1 0 0,1-1 0,-1 0 1,-1 1-1,-4 4 0,7-8-56,0-1 0,1 1 1,-1 0-1,0-1 0,0 1 0,0-1 0,0 1 1,0-1-1,0 0 0,0 1 0,0-1 0,0 0 1,1 0-1,-1 0 0,0 0 0,0 0 0,0 0 1,0 0-1,0 0 0,-2 0 0,1-1-7,0 0-1,0 0 0,1 0 1,-1 0-1,0 0 0,1 0 1,-1-1-1,1 1 1,-1 0-1,1-1 0,0 1 1,0-1-1,0 0 1,-2-2-1,-1-2-26,1 0 1,-1 0-1,1 0 0,0 0 0,1-1 1,-1 1-1,1-1 0,1 0 0,-1 0 1,1 0-1,0 0 0,1 0 0,0 0 1,0 1-1,0-1 0,1 0 0,0 0 1,0 0-1,1 0 0,0 0 0,0 1 1,1-1-1,-1 1 0,2 0 0,-1 0 1,0 0-1,1 0 0,0 0 0,1 1 1,-1-1-1,1 1 0,0 0 0,0 1 1,1-1-1,-1 1 0,1 0 0,0 1 1,0-1-1,12-4 0,3 1-643,14-6 288,-22 4-2594,-9-4-3714,-4 0-2799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10730,'0'0'10266,"9"8"-8499,0 0-1436,-1 0 0,0 1 0,0-1 0,0 1 0,-1 1 0,-1 0 0,0 0 0,0 0 0,-1 0 0,0 1 0,-1 0 0,5 17 0,-7-12-152,0 0 0,-1 0 1,-1 0-1,-1 0 1,0 0-1,-1 0 0,0 0 1,-1-1-1,-1 1 0,-1-1 1,0 0-1,-10 19 1,6-16-386,0-1 0,-1-1 0,-1 0 0,-1 0 0,0-1 0,-1-1 0,-1 0 0,0 0 0,-30 20 0,5-12-3467,1-10-2856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16816,'0'0'10410,"-10"48"-12973,31-48 674,-2-12-1859,3-4-1729,-3-4-3588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3107,'0'0'20371,"4"18"-20275,0-17-928,2-1-2564,3 0-2305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198 102 6342,'7'-11'4188,"-2"3"-2161,0 0-1,-1 0 1,0 0-1,0-1 1,-1 1-1,0-1 1,0 0-1,1-12 1,-6 21-1821,0-1 1,0 1-1,0-1 1,0 1-1,0 0 1,0 0-1,0 0 1,0 0 0,0 0-1,0 0 1,0 1-1,-2 0 1,-8 2-205,1 1 0,1 1 0,-1 0 0,1 0 0,0 1 0,0 1 0,-12 9 0,-61 58-28,74-64 30,7-9-38,0 1 0,0 0-1,0-1 1,0 1-1,0 0 1,1 0 0,-1 0-1,1 1 1,-1-1-1,1 0 1,0 1-1,0-1 1,0 0 0,-1 4-1,3-5 17,-1 0-1,1 1 0,0-1 1,-1 0-1,1 0 0,0 1 1,0-1-1,0 0 0,0 0 1,0 0-1,0 0 1,0 0-1,0 0 0,0 0 1,0 0-1,0-1 0,1 1 1,-1 0-1,0-1 0,1 1 1,-1-1-1,1 1 0,-1-1 1,3 1-1,43 12 6,-39-12-24,0 1 0,1 0 0,-1 0 1,0 1-1,0 0 0,-1 0 1,1 1-1,0 0 0,-1 0 1,0 1-1,12 10 0,-17-14 35,-1 0 0,0 1 1,0-1-1,0 0 0,0 0 0,-1 1 0,1-1 0,0 1 0,0-1 0,-1 1 0,1-1 0,-1 1 0,0-1 0,1 1 0,-1 0 0,0-1 0,0 1 0,0-1 0,0 1 0,0 0 0,0-1 0,0 1 0,-1-1 0,1 1 0,-1-1 0,1 1 0,-2 1 0,0 1 43,0-1 0,0 0-1,-1-1 1,0 1-1,1 0 1,-1-1-1,0 1 1,0-1-1,0 0 1,-1 0-1,-4 2 1,-3 1-17,0 0-1,0-1 1,0-1 0,-1 0 0,1 0 0,-23 2-1,31-5 535,-8-1-3182,11 0 2259,0 1 0,-1 0 1,1 0-1,0-1 0,-1 1 1,1 0-1,0-1 0,-1 1 1,1 0-1,0-1 0,0 1 1,0-1-1,-1 1 0,1 0 1,0-1-1,0 1 0,0-1 1,0 1-1,0-1 0,0 1 1,0 0-1,0-1 0,0 1 1,0-1-1,0 1 0,0-1 1,0 1-1,0 0 0,0-1 1,0 1-1,0-1 0,1 1 1,-1-1-1,1 0 0,3-11-8400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11082,'0'0'16016,"0"12"-15285,-5 179 524,5-191-1230,0 1 1,0-1 0,1 1-1,-1-1 1,0 1 0,1-1-1,-1 1 1,1-1 0,-1 0 0,0 1-1,1-1 1,-1 0 0,1 1-1,-1-1 1,1 0 0,-1 1 0,1-1-1,-1 0 1,1 0 0,-1 0-1,1 1 1,0-1 0,-1 0 0,1 0-1,-1 0 1,1 0 0,-1 0-1,1 0 1,0 0 0,-1 0-1,1 0 1,-1-1 0,1 1 0,-1 0-1,2 0 1,21-6 1077,-10-2-987,-1 0-1,0 0 1,-1-2 0,0 1-1,0-1 1,-1-1 0,-1 0-1,0 0 1,0-1 0,-1 0-1,10-20 1,-17 22-6135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22149 1650 9513,'-97'-33'191,"-174"-34"0,-107 7 1158,-24-6 470,-289-111-2003,125 28-1591,-611-62 1387,-12 71 1216,641 79-670,-1117-114 258,510 57-32,-2056-168-4,724 179-147,-1 141-141,1341 49-134,790-34-65,-414 110 0,-199 159 615,709-208-236,-393 229 0,526-260-323,3 5 0,4 5 0,4 6 1,5 4-1,4 6 0,4 4 1,-129 178-1,154-176-80,5 4 0,6 3 0,4 2 1,6 4-1,5 1 0,6 3 0,6 2 1,5 2-1,-24 169 0,42-145 157,6 0 0,7 1 0,22 233 0,-3-277-54,4-1 0,6-1 0,4-1 0,5-1 0,74 165 0,-49-158-143,4-3 1,6-3-1,90 113 1,-55-96-69,6-5 1,131 113-1,-52-76 149,6-9 1,6-9-1,310 164 1,-243-172 122,6-11 1,471 141-1,605 81 313,-903-239-328,860 189 98,15-73-195,1153-23 814,8-175 276,-696-136-728,-1248 41-280,680-183-1,-387 10-2,1042-455 0,-402-40 36,-1093 508-203,591-476-1,-772 541 146,265-292-1,-379 364 187,-4-4 1,-5-3-1,-5-3 0,-4-3 0,60-137 0,-96 174-16,-4-1 1,-2 0-1,-4-2 1,-3 0 0,-4-2-1,-2 1 1,-1-94-1,-11 72 39,-4 0 1,-5 0-1,-3 1 0,-5 1 0,-38-114 0,12 73-42,-5 2 0,-7 3-1,-5 2 1,-5 3-1,-149-208 1,157 258-258,-2 3 0,-3 3 0,-4 3 0,-2 2 0,-4 4 0,-1 3 0,-4 3 1,-1 4-1,-143-67 0,105 70-86,-3 5 1,-1 5-1,-230-39 1,-391 9-2948,426 59-153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10602,'0'0'12492,"32"54"-11691,-19-43-609,2-2-224,0-2-1954,0-3-2114,-4-4-2018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29 12075,'0'0'8969,"0"6"-7928,-1-4-832,1 0 0,-1-1 0,1 1 0,0 0-1,0 0 1,0 0 0,0 0 0,0 0 0,0 0 0,1 0 0,-1-1 0,0 1 0,1 0 0,1 3 0,-1-5-79,0 0 1,0-1-1,0 1 1,1 0 0,-1-1-1,0 1 1,0-1 0,0 1-1,-1-1 1,1 0-1,0 1 1,0-1 0,0 0-1,0 0 1,-1 0 0,1 0-1,0 1 1,-1-1 0,1 0-1,0 0 1,-1 0-1,1 0 1,-1 0 0,0 0-1,1-1 1,-1 1 0,0 0-1,0 0 1,1-2-1,2-33 35,-3 35-182,-1 1-1,1 0 1,0-1-1,0 1 1,0 0-1,0 0 0,-1-1 1,1 1-1,0 0 1,0 0-1,0 0 1,-1-1-1,1 1 1,0 0-1,0 0 0,-1 0 1,1 0-1,0 0 1,0-1-1,-1 1 1,1 0-1,0 0 1,-1 0-1,1 0 0,0 0 1,-1 0-1,1 0 1,0 0-1,0 0 1,-1 0-1,1 0 1,0 0-1,-1 0 0,1 0 1,0 0-1,0 1 1,-1-1-1,1 0 1,0 0-1,-1 0 1,1 0-1,0 0 0,0 1 1,0-1-1,-1 0 1,1 0-1,0 0 1,0 1-1,-1-1 1,-13 10-414,8-3 415,1 0 0,0 0-1,0 0 1,1 1 0,0-1-1,0 1 1,1 0 0,0 0-1,0 0 1,1 1 0,0-1-1,0 1 1,1-1 0,0 1-1,1 9 1,1-18 19,0 1 1,-1 0-1,1 0 0,0-1 1,0 1-1,0 0 0,0-1 1,0 1-1,0-1 0,0 1 1,0-1-1,0 1 1,0-1-1,0 0 0,0 0 1,0 1-1,0-1 0,1 0 1,-1 0-1,0 0 0,0 0 1,2-1-1,28-1 112,-26 1-334,1-1 1,-1 1-1,0-1 0,0 0 0,0-1 1,0 1-1,0-1 0,0 0 0,-1 0 1,1-1-1,-1 0 0,0 1 0,4-6 1,27-35-9057,-20 19-163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10954,'0'0'3508,"-3"8"-492,-2 9-1430,0 0 0,2 0 0,-4 31-1,4 28-337,3-75-1180,0 0-1,0-1 1,0 1-1,1-1 1,-1 1 0,0 0-1,1-1 1,-1 1-1,0-1 1,1 1-1,-1-1 1,1 1 0,-1-1-1,0 1 1,1-1-1,0 0 1,-1 1 0,1-1-1,-1 1 1,1-1-1,-1 0 1,1 0-1,0 1 1,-1-1 0,1 0-1,0 0 1,-1 0-1,1 0 1,-1 0 0,1 0-1,0 0 1,-1 0-1,1 0 1,0 0-1,-1 0 1,1 0 0,0 0-1,0-1 1,0 1-22,0 0 0,0 0 0,0 0 1,0-1-1,0 1 0,0 0 0,0-1 0,0 1 1,0-1-1,0 1 0,-1-1 0,1 1 0,0-1 1,0 0-1,-1 1 0,1-1 0,0 0 0,-1 0 1,1 1-1,0-1 0,-1 0 0,0 0 0,1 0 1,-1 0-1,1 0 0,-1 1 0,0-1 0,1 0 1,-1 0-1,0-2 0,-4-6-1178,-3 9-3323,1 0 4303,-3-5-5234,5 1-839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8456,'0'0'14430,"-2"9"-13507,-6 35 1362,-5 86 0,13-128-2277,1-1 0,0 0-1,-1 1 1,1-1 0,0 0 0,-1 1 0,1-1 0,0 0-1,0 0 1,0 0 0,0 0 0,0 0 0,0 0 0,0 0-1,1 0 1,-1-1 0,0 1 0,0 0 0,1-1 0,-1 1-1,0 0 1,1-1 0,-1 0 0,1 1 0,-1-1 0,0 0-1,1 0 1,-1 0 0,1 0 0,2 0 0,47 0-1173,-51 0 1126,1 0-177,1 0 0,-1-1 1,0 1-1,1 0 0,-1-1 1,0 1-1,1-1 0,-1 1 0,0-1 1,1 0-1,-1 0 0,0 1 0,0-1 1,0 0-1,0 0 0,0 0 0,0 0 1,0 0-1,1-3 0,6-15-8052,-5 4-1250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1313,'0'0'18354,"4"13"-13390,0-14-4720,-1 0 0,0 0 0,0 0 1,1-1-1,-1 1 0,0-1 0,0 0 0,0 0 0,-1 0 0,1-1 0,-1 1 0,1 0 0,-1-1 0,0 0 0,1 0 0,-1 1 0,-1-1 0,1 0 0,0-1 0,-1 1 0,2-4 0,4-8 146,-1 0 0,0-1 0,3-19 1,-6-16 68,-11 91-630,8-29 189,1-1 0,0 0 0,0 0 1,1 0-1,0 0 0,1 0 0,6 16 0,-8-23-11,1 0 1,-1 0-1,1-1 0,-1 1 0,1 0 0,0 0 1,0-1-1,0 1 0,1-1 0,-1 0 0,1 0 1,-1 0-1,1 0 0,0 0 0,-1 0 0,1-1 1,0 1-1,0-1 0,0 0 0,0 0 0,0 0 1,1 0-1,-1-1 0,0 1 0,0-1 0,1 0 1,4 0-1,-6 0 2,0-1 1,-1 0-1,1 1 1,0-1 0,0 0-1,-1 0 1,1 0-1,-1 0 1,1 0-1,-1 0 1,1-1-1,-1 1 1,1 0-1,-1-1 1,0 1 0,0-1-1,0 1 1,0-1-1,0 0 1,0 0-1,0 1 1,-1-1-1,1 0 1,-1 0-1,1 0 1,-1 1 0,0-1-1,1-3 1,2-62 272,-3 58-270,1 1-15,-2-28-39,2 35 40,-1 0-1,0 0 1,0 0 0,0 1-1,0-1 1,0 0 0,-1 0-1,1 0 1,0 0 0,0 0-1,0 1 1,-1-1 0,1 0-1,-1 0 1,1 1 0,0-1-1,-1 0 1,1 0 0,-1 1-1,0-1 1,1 0 0,-1 1-1,1-1 1,-1 1 0,0-1-1,0 1 1,1-1 0,-1 1-1,0-1 1,-1 1 0,2 0-68,1 1-1132,-1 0 1143,1 0-1,0 0 1,0 0-1,-1 0 1,1 0-1,0 0 1,0 0-1,0-1 1,0 1-1,0 0 1,0-1-1,0 1 1,0 0-1,0-1 1,1 1-1,-1-1 1,0 0-1,0 1 1,0-1-1,1 0 1,-1 0-1,0 0 1,0 0-1,1 0 1,-1 0-1,0 0 1,2 0-1,37-2-1305,1-13 1344,-37 13 15,1-1-1,-1 1 1,0 0 0,0 0-1,1 1 1,-1-1 0,1 1-1,0 0 1,-1 0 0,1 1 0,0-1-1,-1 1 1,1 0 0,0 1-1,0-1 1,4 2 0,-7-1-22,-1 1 0,0 0 0,1 0 0,-1 0 0,0 0 0,0 0 1,0 0-1,0 0 0,-1 0 0,1 1 0,-1-1 0,1 0 0,-1 0 0,0 1 1,0-1-1,0 0 0,0 1 0,0 2 0,-5 44-24,-5-18 165,7-25 17,1 0 0,0-1-1,1 1 1,-1 0 0,0 10-1,37-40 1435,66-75-1104,-101 99-471,0-1 0,0 1 0,0 0 0,0 0 0,1 0 0,-1 0 0,0 0 0,0-1 0,0 1 0,0 0 0,1 0 0,-1 0 0,0 0 0,0 0 0,0 0 0,1 0 0,-1 0 0,0 0 0,0 0 0,0 0 0,1 0 0,-1 0 0,0 0 0,0 0 0,0 0 0,1 0 0,-1 0 0,0 0 0,0 0 0,0 0 0,1 0 0,-1 0 0,0 0 0,0 0 0,0 1 0,1-1 0,-1 0 0,0 0 0,0 0 0,0 0 0,0 0 0,0 1 0,1-1 0,-1 0 0,0 0 0,0 0 0,0 0 0,0 1 0,0-1 0,0 0 0,0 0 0,0 0 0,0 1 0,4 19-165,-3 34 356,-1-44-156,0-9-30,1 1 0,-1-1 0,1 1 0,-1-1 1,1 0-1,0 1 0,0-1 0,-1 0 0,1 1 0,0-1 1,0 0-1,0 0 0,0 0 0,1 0 0,-1 0 0,0 0 1,0 0-1,0 0 0,1-1 0,-1 1 0,1 0 0,-1-1 1,0 1-1,1-1 0,-1 0 0,1 1 0,-1-1 0,1 0 1,2 0-1,24 0-3067,-8-7-4842,-7-6 1199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 9929,'0'0'385,"0"-1"1,0 1-1,0 0 0,0-1 0,0 1 0,0-1 0,0 1 0,-1 0 0,1-1 0,0 1 0,0-1 0,0 1 0,-1 0 0,1-1 0,0 1 0,-1 0 0,1-1 0,0 1 0,-1 0 1,1 0-1,0-1 0,-1 1 0,1 0 0,0 0 0,-1 0 0,1 0 0,-1-1 0,1 1 0,0 0 0,-1 0 0,0 0 0,-21 1 2374,19-1-2761,-1 1 0,1-1 0,0 1 0,-1 0 0,1 1 1,0-1-1,0 0 0,0 1 0,0 0 0,-3 2 0,1 4 143,1 0-1,-1 0 1,1 1-1,1-1 1,0 1-1,0 0 1,1 0 0,0 0-1,0 0 1,1 0-1,1 0 1,-1 1-1,1-1 1,3 18 0,-3-26-175,1 1-1,-1-1 1,0 0 0,1 0 0,-1 1 0,1-1 0,-1 0 0,1 0 0,0 0 0,0 0 0,-1 1-1,1-1 1,0 0 0,0-1 0,0 1 0,0 0 0,0 0 0,0 0 0,0 0 0,1-1-1,-1 1 1,0-1 0,0 1 0,1-1 0,-1 1 0,0-1 0,0 0 0,1 1 0,-1-1 0,0 0-1,1 0 1,-1 0 0,0 0 0,1 0 0,-1 0 0,0-1 0,1 1 0,-1 0 0,2-1 0,3 0-820,0 0 1,-1-1 0,1 1 0,0-1 0,-1 0 0,1-1 0,8-4 0,9-11-5287,1 1-2241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11979,'0'0'12316,"-8"1"-11825,0 0-352,0 0-1,0 1 1,0 0-1,-14 6 1,18-6-103,0 0 0,0-1 0,1 1 0,-1 1 0,1-1 0,-1 0 0,1 1 0,0 0 0,0 0 0,0 0 0,1 0 0,-1 0 0,0 0 0,-1 5 0,4-8-36,1 1 1,-1 0-1,1-1 0,-1 1 0,1-1 0,0 0 0,-1 1 0,1-1 0,0 1 0,-1-1 1,1 0-1,0 0 0,0 1 0,-1-1 0,1 0 0,0 0 0,0 0 0,0 0 1,-1 0-1,1 0 0,0 0 0,0 0 0,-1 0 0,1 0 0,1 0 0,30 0 10,-29 0-7,46-3-31,21 2-1086,-70 1 1107,1 0 1,0 0-1,-1 0 0,1 0 1,-1 1-1,1-1 1,0 0-1,-1 0 0,1 1 1,-1-1-1,1 0 1,-1 1-1,1-1 0,-1 1 1,1-1-1,-1 1 1,0-1-1,1 1 0,-1-1 1,1 1-1,-1-1 1,0 1-1,0-1 0,1 1 1,-1 0-1,0-1 0,0 1 1,0-1-1,0 1 1,0 0-1,1-1 0,-1 1 1,0 0-1,0-1 1,-1 1-1,1-1 0,0 1 1,0 0-1,0-1 1,0 1-1,0-1 0,-1 1 1,1 0-1,-1 0 1,-15 25 650,2-16 513,0 0-1,-1-1 1,-18 9 0,28-15-1176,0-1 1,0 0 0,0 0-1,0-1 1,-1 1-1,1-1 1,0 0 0,-1 0-1,1-1 1,-1 0-1,1 0 1,-1 0-1,1 0 1,-9-3 0,3-8-7467,10 0-79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 14446,'0'0'14856,"-12"-2"-15480,2 0 616,1 1 0,-1 0 0,1 1 0,-1 0 1,-12 3-1,17-3 7,1 1 1,-1 0 0,1 0-1,-1 0 1,1 1-1,0 0 1,0 0 0,-1 0-1,1 0 1,1 0 0,-1 1-1,0 0 1,1 0 0,-1 0-1,1 0 1,-6 7-1,19-8-68,44-4 201,-36 0-131,-1 1 0,1 0 0,0 2 0,-1 0 0,1 1 0,23 5 0,-39-6-23,1 0 1,-1 0-1,0 0 0,0 0 1,0 0-1,1 0 0,-1 1 1,0-1-1,0 1 0,-1-1 1,1 1-1,0 0 0,0-1 1,1 4-1,-3-4-4,1 0 0,-1 0 0,1 0 0,-1 1 0,1-1 0,-1 0 0,0 1 1,0-1-1,0 0 0,0 0 0,0 1 0,0-1 0,0 0 0,0 1 0,0-1 0,-1 0 0,1 0 0,0 1 0,-1 1 0,-2 1 6,0 0 0,0 1 0,0-1 0,0 0 0,0 0 0,-1-1 0,1 1 0,-1-1 0,0 1 0,-1-1 0,-5 3 0,-16 9 70,-2-1 1,0-1-1,-43 13 0,16-11-2772,1-5-4099,20-8-429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9065,'0'0'11739,"13"-4"-10592,61-19 699,2 3 0,0 3 0,127-10 0,255 7-1190,-208 13-549,19-8-1549,528-99 1,-786 112 816,28-8-2266,-16-1-1910,-10 0-3303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8936,'0'0'10731,"9"1"-10101,88-1 594,104-13 1,-65 2-685,652-48 1260,-3-44-1411,-478 42-324,43-8-61,-360 69-6239,-9 3 667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13773,'-10'0'8552,"5"0"-5989,-1 0 95,6 1-1345,0 1-1185,2 3-160,9 1 32,2 0-1281,2-5-1826,-3-1-4708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8 8968,'0'0'5825,"-8"-2"-5793,5 1-33,1 0 1,-1 0-1,1 0 0,0 0 1,-1 1-1,0 0 1,1-1-1,-1 1 0,1 0 1,-1 0-1,1 0 1,-4 1-1,3 0 9,0 1 1,1-1-1,-1 1 0,1-1 1,-1 1-1,1 0 0,-1 0 1,1 0-1,0 1 0,0-1 1,0 0-1,0 1 0,1-1 1,-3 5-1,-23 39 147,1 0 1,3 2-1,2 1 1,2 0-1,2 1 0,3 1 1,2 1-1,1 0 0,-3 65 1,3-1 13,4 0 0,16 206 0,-6-296-163,2 0 1,0 0 0,2-1-1,1 0 1,1 0 0,1 0-1,1-1 1,2-1 0,0 0-1,1-1 1,1 0 0,1-1 0,1-1-1,1-1 1,1 0 0,0-1-1,2-1 1,-1-1 0,29 16-1,16 8 37,-17-12-17,51 41-1,-85-58-17,0 1 1,-1 0-1,-1 1 0,0 1 0,0 0 1,-2 1-1,16 27 0,1 18 28,-22-45 59,1-1 0,1 1 0,0-1 0,0 0 1,2-1-1,0 0 0,0-1 0,20 22 0,10-17 1317,-25-18-7036,-12-5-2971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12300,'0'0'1671,"7"-12"218,13-26-806,1 1 0,3 1-1,1 1 1,39-42-1,-64 76-1081,0 1-1,0 0 0,0 0 0,0 0 0,0 0 0,1 0 0,-1 0 0,0 0 0,0 0 0,0-1 0,0 1 0,0 0 1,1 0-1,-1 0 0,0 0 0,0 0 0,0 0 0,0 0 0,1 0 0,-1 0 0,0 0 0,0 0 0,0 0 0,0 0 0,1 0 1,-1 0-1,0 0 0,0 0 0,0 0 0,0 0 0,0 0 0,1 1 0,-1-1 0,0 0 0,0 0 0,0 0 0,0 0 1,0 0-1,0 0 0,1 0 0,-1 0 0,0 1 0,0-1 0,0 0 0,0 0 0,0 0 0,0 0 0,0 0 0,0 1 0,0-1 1,0 0-1,0 0 0,0 0 0,0 0 0,0 1 0,0-1 0,0 0 0,0 0 0,0 0 0,0 1 0,1 18 11,-5 21 123,2-32-109,1-1-1,0 1 1,0 0 0,1 0 0,-1 0 0,2-1-1,-1 1 1,1 0 0,3 9 0,-3-14 34,0 0 0,0 0 1,1 0-1,0 0 0,-1 0 0,1-1 1,0 1-1,0-1 0,1 1 0,-1-1 1,0 0-1,1 0 0,-1 0 1,1 0-1,0 0 0,0-1 0,0 1 1,-1-1-1,1 0 0,1 1 0,-1-1 1,0-1-1,0 1 0,5 0 1,6 1 278,-1-1 1,1 0 0,-1-1 0,1 0 0,-1-1 0,0-1 0,1 0 0,24-8 0,-30 8-188,1-2-1,-1 1 1,1-1 0,-1 0 0,0-1 0,0 0 0,-1 0 0,1-1-1,-1 1 1,-1-2 0,1 1 0,-1-1 0,10-13 0,-13-1-4277,-3 15 1483,0-11-4073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4644,'1'-11'2878,"7"-34"211,4-14 2577,-8 20 4268,-5 73-8791,-4 76-1176,0 175 1694,7-249-1397,2 0 0,1-1 1,2 1-1,1-1 0,23 62 1,-30-94-248,7 9-8,-7-46-5796,-1 4-2428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2851,'11'-15'7647,"13"-15"10469,-36 47-17737,-77 113-3,-59 89-250,140-207-311,-8 16-2801,16-46-9965,0-4 4062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9129,'0'0'16623,"27"56"-15245,-10-36-514,5 1-383,-1-4-225,9 0-160,2 3-64,-6-4-576,5 2-1474,-9-4-833,1-1-2178,-8-5-2177</inkml:trace>
  <inkml:trace contextRef="#ctx0" brushRef="#br0" timeOffset="1">405 183 16367,'0'0'8072,"0"50"-7303,0-31-321,0-1-288,0 0-63,0-1-578,0-5-736,0-6-1698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11211,'0'0'16175,"4"-5"-20403,2 10-1890,1 0-4900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13325,'0'0'15919,"53"-11"-15887,-18 5 0,1 0-224,-4 1-1506,2 0-1986,-9-2-2786,-8-1-4740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16592,'0'0'11104,"-5"12"-11035,-110 175 147,60-102-747,42-72-626,4-7-2173,3-19-15757</inkml:trace>
  <inkml:trace contextRef="#ctx0" brushRef="#br0" timeOffset="1">1 0 14382,'0'0'9384,"60"59"-8935,-47-41-129,10 1-128,-1-2-96,1-2-31,1 1-354,1-3-1504,1-2-2371,1-6-2595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11082,'0'0'15412,"3"9"-15198,11 48 1549,11 103 0,-12-61-6549,-13-95 46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7399,'0'0'17553,"52"-11"-16464,-16 10-385,2-1-415,7 2-257,-1 0-96,-1 0-1122,2 0-1184,-3 0-3075,-7 0-5445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93 13164,'0'0'668,"-2"-10"875,1 6-1322,1 0 0,-1 0 0,0 0 1,0 0-1,0 1 0,-1-1 1,1 1-1,-1-1 0,0 1 0,0-1 1,0 1-1,0 0 0,-1 0 1,1 0-1,-1 0 0,0 0 0,0 1 1,0-1-1,0 1 0,0 0 1,-1 0-1,1 0 0,0 0 0,-1 0 1,0 1-1,1 0 0,-1 0 1,0 0-1,0 0 0,-7 0 0,-1 0-62,1 2 0,-1 0-1,1 0 1,-1 1-1,1 0 1,0 1 0,0 0-1,0 1 1,0 0 0,1 1-1,-1 0 1,1 1-1,0 0 1,1 0 0,-1 1-1,1 0 1,-13 16 0,-13 13-235,3 1 1,-51 75 0,68-90 195,-27 39-97,-64 125 0,94-162-18,2 0 1,1 0-1,0 1 1,2 1 0,1-1-1,1 1 1,1 0-1,0 50 1,4-73-7,0 0 1,0 0 0,0 0-1,0 0 1,1 0-1,0 0 1,-1 0 0,1 0-1,0 0 1,1-1 0,-1 1-1,0 0 1,1-1-1,-1 1 1,1-1 0,0 1-1,0-1 1,0 0 0,0 1-1,0-1 1,1 0 0,-1 0-1,1-1 1,-1 1-1,1-1 1,0 1 0,-1-1-1,1 0 1,0 0 0,0 0-1,0 0 1,0 0-1,0-1 1,0 1 0,0-1-1,0 0 1,0 0 0,0 0-1,5-1 1,4 0 36,0-1 0,-1-1 0,1 1 0,-1-2 0,0 0 0,0 0 0,0-1 0,20-12 0,-9 2 13,-1-1 0,0-2 0,-1 0 0,-1-1-1,24-31 1,-33 38-17,-1-1 0,0 0 1,-1-1-1,0 0 0,-2 0 0,1 0 0,-2-1 0,0 0 0,0 0 0,3-25 0,-8 38-23,0 0 0,1 0 0,-1 0 0,0 0 0,0 0 0,0 0 0,-1 0 0,1 0 0,0 0-1,-1 0 1,1 1 0,-1-1 0,0 0 0,1 0 0,-1 0 0,0 0 0,0 1 0,-3-4 0,3 4-19,0 0 1,0 0-1,-1 1 1,1-1-1,0 0 1,-1 1-1,1-1 1,-1 1-1,1-1 1,-1 1-1,1 0 1,-1-1-1,1 1 1,-1 0-1,1 0 1,-1 0-1,1 0 1,-1 0-1,-1 1 1,-2 0-9,0 1 1,0-1-1,0 1 0,1 0 0,-1 0 1,0 0-1,1 1 0,0 0 0,-1 0 1,1 0-1,0 0 0,-6 8 0,8-10 25,1 1 0,0-1-1,0 1 1,-1 0 0,1-1-1,0 1 1,0 0-1,0 0 1,1 0 0,-1 0-1,0 0 1,1-1-1,-1 1 1,1 3 0,0-5-7,0 1 0,0-1 0,0 0-1,1 1 1,-1-1 0,0 1 0,0-1 0,1 1 0,-1-1 0,0 0 0,1 1 0,-1-1 0,1 0 0,-1 1 0,0-1-1,1 0 1,-1 1 0,1-1 0,-1 0 0,1 0 0,-1 0 0,1 1 0,-1-1 0,1 0 0,-1 0 0,1 0 0,-1 0 0,1 0-1,-1 0 1,1 0 0,-1 0 0,1 0 0,0 0 0,4-1 13,1 0 0,0 0 0,-1 0 0,1-1 0,-1 0 0,1 0 0,-1-1 0,7-3 0,79-58 152,-60 41-158,1 0 1,36-17-1,-67 39-19,1 0 0,0 0 1,0 0-1,0 0 0,0 1 0,0-1 1,-1 1-1,1-1 0,0 1 0,1 0 1,-1 0-1,0 0 0,0 0 0,0 0 1,2 0-1,-3 1 0,0-1 1,0 1-1,0-1 0,0 1 1,0-1-1,0 1 1,-1 0-1,1-1 0,0 1 1,0 0-1,-1 0 1,1 0-1,0-1 1,-1 1-1,1 0 0,-1 0 1,0 0-1,1 0 1,-1 0-1,1 0 0,-1 2 1,1 5 0,0 1-1,-1 0 1,0-1 0,0 1-1,-4 14 1,4-22 20,-5 26 271,-1-1 0,-20 51 0,-5 23 1154,31-100-1435,-1 1 0,1 0 1,0 0-1,-1-1 0,1 1 0,0 0 0,0 0 1,0 0-1,0 0 0,0-1 0,0 1 0,0 0 1,0 0-1,0 0 0,0 0 0,1-1 0,-1 1 1,0 0-1,1 0 0,-1-1 0,1 2 0,11-6-584,15-24-1177,-22 22 1315,38-63-8048,-21 17-756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13068,'0'0'9145,"6"-8"-8051,-2 3-980,0 1 0,0 0-1,0 0 1,1 1-1,-1-1 1,1 1 0,0 0-1,0 0 1,0 1-1,0-1 1,0 1-1,1 0 1,-1 0 0,1 1-1,-1 0 1,1 0-1,9-1 1,-6 2 41,-1-1-1,1 1 1,-1 1 0,0-1-1,1 2 1,13 2 0,-20-3-153,-1-1-1,1 1 1,-1 0 0,1 0 0,-1 0-1,1 0 1,-1 0 0,1 0 0,-1 0-1,0 0 1,0 0 0,0 0 0,1 1-1,-1-1 1,0 1 0,-1-1 0,1 1-1,0-1 1,0 1 0,-1-1 0,1 1-1,-1 0 1,1-1 0,-1 1 0,1 0-1,-1-1 1,0 1 0,0 0 0,0-1-1,0 1 1,0 0 0,-1 0 0,1-1 0,0 1-1,-1 0 1,1-1 0,-1 1 0,0-1-1,-1 3 1,0 1 63,-1 0 1,-1 0-1,1-1 0,0 1 1,-1-1-1,0 0 0,0 0 0,0-1 1,-1 1-1,1-1 0,-1 0 1,-8 4-1,36 4-44,58 19 32,-74-27-61,-1 1 0,1 0 0,0 0 0,-1 0 0,0 1 0,0 0 0,0 0 0,-1 0 0,6 8 1,-10-12 26,0 0 1,0 0 0,0 1-1,0-1 1,-1 1 0,1-1 0,0 0-1,-1 1 1,1 0 0,-1-1 0,1 1-1,-1-1 1,0 1 0,0-1-1,0 1 1,0 0 0,0-1 0,0 1-1,0 0 1,0-1 0,-1 1 0,1-1-1,0 1 1,-1-1 0,1 1-1,-1-1 1,0 1 0,0-1 0,1 1-1,-1-1 1,0 0 0,0 0 0,0 1-1,-1-1 1,1 0 0,0 0-1,0 0 1,-1 0 0,1 0 0,0 0-1,-1-1 1,1 1 0,-1 0 0,1-1-1,-4 2 1,-7 3 464,-1-1-1,0 0 1,0 0 0,-15 1-1,26-5-451,-25 4-109,-51 1 0,78-5-187,-2 0-1411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10570,'9'-4'1591,"11"-2"-776,0 0 1,0 1-1,1 1 1,0 0-1,0 2 1,0 1-1,26 1 1,-39 1-656,1-1 0,0 2 0,-1 0 0,1 0 0,-1 0 1,1 1-1,-1 0 0,0 0 0,11 7 0,-15-7-135,0 0-1,0 1 1,-1-1 0,1 0-1,-1 1 1,1 0-1,-1 0 1,0 0 0,-1 0-1,1 0 1,-1 1-1,0-1 1,0 1 0,0 0-1,0-1 1,-1 1-1,2 9 1,-3-8 26,0 0 1,1 0-1,-2 0 1,1 0-1,-1 0 0,0 0 1,0 0-1,-1 0 1,0 0-1,0-1 0,0 1 1,0-1-1,-7 10 1,-4 6 102,-1-1 1,-20 21 0,2 0-101,6-6-29,2 1 0,2 1-1,2 1 1,1 1 0,2 1-1,1 1 1,3 0 0,1 1-1,2 0 1,2 1-1,2 0 1,-1 48 0,7-79 35,1-1 1,0 1-1,1-1 1,0 1-1,1-1 1,0 0 0,1 0-1,0 0 1,0 0-1,2-1 1,-1 0-1,1 0 1,1 0-1,-1-1 1,2 0-1,-1 0 1,15 12 0,10 5 21,0-2 0,2-1 0,62 32 0,17 11-982,-103-56-273,-5-4-1245,1-3-3915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9161,'0'0'2850,"0"9"-1616,1-2-764,0 0 0,0-1 1,1 1-1,0-1 0,1 1 1,-1-1-1,1 0 1,0 0-1,1 0 0,-1 0 1,1-1-1,0 1 0,1-1 1,-1 0-1,1 0 0,0-1 1,9 7-1,105 80 2642,-118-91-3064,0 1 0,-1 0-1,1 0 1,0-1-1,0 1 1,-1 0-1,1 0 1,-1 0 0,1 0-1,-1 0 1,1 0-1,-1 0 1,1 0-1,-1 0 1,0 0 0,0 0-1,1 0 1,-1 0-1,0 0 1,0 0-1,0 2 1,5-4 3029,9-8-2642,0-1-296,0-1-1,-1 0 1,-1-1-1,1 0 0,-2-1 1,0-1-1,0 1 0,-2-2 1,1 1-1,-2-1 1,0-1-1,-1 0 0,0 0 1,-2 0-1,1-1 1,4-29-1,0-20-53,-3-1 1,-2-131-1,-5 155-83,0 43-46,1 0 0,-1 0 1,0-1-1,1 1 0,-1 0 0,0 0 0,0-1 1,1 1-1,-1 0 0,1 0 0,-1 0 0,0 0 1,1 0-1,-1 0 0,0 0 0,1 0 0,-1 0 1,1 0-1,-1 0 0,0 0 0,1 0 0,-1 0 1,0 0-1,1 0 0,-1 0 0,0 0 0,1 0 1,-1 0-1,1 1 0,-1-1 0,0 0 0,0 0 1,1 0-1,-1 1 0,1-1 0,14 8-2495,20 7-5186,-17-14 257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13805,'0'0'12551,"-5"10"-12300,-33 59 78,-76 109 1,37-78-2522,75-97 1628,-2 1-1865,1-4-1966,1-6-2048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13325,'0'0'10441,"55"67"-9384,-35-44-320,1 4-417,5 0-223,1-1-65,1-3-1666,-1-3-2178,-5-3-2946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4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3171,'0'0'23158,"0"50"-22133,6-31-577,-1-2-288,-1 4-95,2-1-1,-4 0-64,1 1-545,-3-4-864,0-2-545,0-5-1313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18834,'0'0'11691,"0"3"-16400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15086,'0'0'15631,"64"-15"-15439,-34 11-128,0-1-32,1 0-480,3 0-961,-6-1-1474,-4-1-1345,-5-2-3940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15278,'0'0'14131,"-3"9"-14067,-19 39-355,-3-1-1,-1-2 1,-2 0-1,-35 40 1,62-83-134,-6 5-1582,1-5-2602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4324,'0'0'21738,"5"6"-20169,7 7-1080,0-1-1,1-1 0,1 0 0,0 0 0,0-2 0,26 14 0,45 30-754,-68-41-3963,0 1-4206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14830,'0'0'7298,"-6"12"-6535,-1 2-599,1 1-1,0 1 1,1-1 0,0 1 0,-3 29-1,2 1 232,-20 248 3235,40-306-3299,-4-3-186,0 0 0,-1-1 0,-1 0-1,0-1 1,10-33 0,18-94 2,-33 129-95,2-9-39,0-1-1,1-49 0,-6 72-65,-1 37-363,-2-18 443,2-9-27,-1-1-1,1 1 1,1 0-1,0 0 0,0 0 1,0-1-1,2 12 0,-1-18 1,-1 1 0,1-1 0,-1 0 0,1 1 0,0-1 0,-1 0 0,1 1 0,0-1 0,0 0 0,0 0 0,0 0 0,0 0 0,0 0 0,0 0 0,1 0 0,-1 0 0,0-1-1,2 2 1,0-1 5,0 0 0,0-1 0,0 1 0,0-1 0,0 1 0,0-1-1,0 0 1,0 0 0,0 0 0,0-1 0,6-1 0,-2 0 17,0 0 0,0-1 1,-1 0-1,0 0 0,1 0 0,-1-1 1,0 0-1,-1-1 0,1 1 0,-1-1 1,0 0-1,0 0 0,5-7 1,8-12 8,26-45 0,-36 56-42,-18 36 6,1 0 1,1 0-1,1 1 0,1 0 1,1 0-1,-3 45 1,9-68 4,-1 0-1,1 0 1,-1 0 0,1-1 0,-1 1 0,1 0 0,-1 0 0,1-1 0,0 1 0,-1 0 0,1-1-1,0 1 1,0-1 0,0 1 0,-1-1 0,1 1 0,0-1 0,0 0 0,0 1 0,0-1 0,0 0-1,0 0 1,-1 0 0,1 0 0,0 0 0,0 1 0,0-2 0,0 1 0,0 0 0,0 0-1,0 0 1,0 0 0,0-1 0,1 0 0,35-9 164,-28 2-146,1 0 0,-1-1 1,-1 0-1,1 0 0,-1-1 1,-1 0-1,0 0 0,-1-1 1,0 1-1,0-2 0,4-11 1,7-12-74,-16 95-559,-2-57 627,1 2 11,-1-1 1,0 1-1,1-1 0,0 1 1,0-1-1,0 1 0,1 0 0,1 6 1,-1-10-20,-1 0 0,0-1 0,1 1 0,-1 0 0,1-1 0,-1 1 0,1 0 0,-1-1 0,1 1 0,-1-1 1,1 1-1,0-1 0,-1 1 0,1-1 0,0 1 0,0-1 0,-1 0 0,1 1 0,0-1 0,0 0 0,0 0 0,30-4 128,-20-1-86,-1 0 0,0-1 0,1-1 0,-2 1 0,1-2 0,13-12 1,-16 13-58,0 0 1,1 0 0,0 1 0,0 0 0,1 1 0,-1 0 0,1 0 0,0 0-1,1 1 1,11-3 0,-21 7-10,1 0-1,0 0 0,0 0 1,-1 0-1,1-1 1,0 1-1,-1 0 0,1 1 1,0-1-1,-1 0 1,1 0-1,0 0 1,-1 0-1,1 0 0,0 1 1,-1-1-1,1 0 1,0 1-1,-1-1 0,1 0 1,-1 1-1,1-1 1,0 1-1,-1-1 1,1 1-1,-1-1 0,0 1 1,1-1-1,-1 1 1,1 1-1,4 23 164,3 8-246,-8-32 36,1 0 0,0 0 1,-1 0-1,1 0 0,0 0 0,0 0 1,0 0-1,0 0 0,0 0 0,0 0 1,0-1-1,0 1 0,0 0 1,0-1-1,1 1 0,-1-1 0,0 1 1,0-1-1,1 0 0,-1 1 1,0-1-1,0 0 0,1 0 0,-1 0 1,2 0-1,5-1-871,1-1-1,0 0 1,-1 0-1,0-1 1,1 0 0,-1 0-1,0-1 1,0 0-1,-1-1 1,0 0 0,1 0-1,-1 0 1,-1-1-1,11-11 1,-2 4-1060,20-15-3598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16752,'0'0'10794,"62"-31"-9961,-26 25-225,3 3-383,-1 2-193,4 1-32,-3 0-865,-7 0-1281,-2 0-1890,-3 0-3779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13997,'0'0'5477,"11"50"-2946,2-23-737,-1 9-417,1 2-192,0 3-544,-2 1-321,-1-1-160,-6 2-96,1 0 0,-1-3-865,-2-4-992,-2-4-1122,0-5-2658,0-6-4709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14189,'0'0'3161,"-7"10"-1907,-3 6-884,1 2 1,0-1-1,1 1 0,1 0 0,0 1 0,2 0 0,0 0 0,-3 27 0,2 7 574,3 0-1,5 88 0,-1-124-959,1 1 0,1-1 0,0 0 0,1 1 0,1-1 0,1-1 0,0 1 0,2-1 0,-1 0 0,2-1 0,19 28 0,-26-41-352,0 0 1,0 1 0,0-1-1,1 0 1,-1 0 0,0 0 0,1 0-1,0-1 1,-1 1 0,1-1-1,0 1 1,0-1 0,0 0 0,4 1-1,19 0-5402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14862,'0'0'8259,"2"9"-7854,0 20 147,0-1 1,-2 1-1,-1 0 0,-1-1 0,-2 1 0,-8 32 0,10-52-393,0 1 1,1-1-1,0 0 0,0 0 0,1 1 0,1-1 0,-1 0 0,4 14 1,-3-20-128,0 0 0,1 0 1,-1 0-1,1 0 0,0 0 1,0 0-1,0 0 1,0-1-1,0 1 0,1-1 1,-1 1-1,1-1 0,0 0 1,0 0-1,0 0 1,0-1-1,0 1 0,0-1 1,0 1-1,0-1 1,0 0-1,1 0 0,-1-1 1,1 1-1,3 0 0,14 2-176,1 0 0,-1-1 0,1-1 0,-1-1 0,1-1 0,0-1-1,25-6 1,-44 7-299,-1 0-1,1 0 1,0 0 0,0 0-1,-1-1 1,1 1-1,-1-1 1,1 1 0,-1-1-1,0 0 1,1 0-1,-1 0 1,0-1-1,0 1 1,2-5 0,5-15-7875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13933,'0'0'2627,"-5"52"1633,3-19-1153,2 6-1089,-4 1-577,4 2-768,0 3-545,0 0-32,0-2-1666,0-5-3330,4-10-5350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5 266 11755,'0'0'11376,"-2"-9"-9128,1 6-2104,1-1 0,-1 1 0,1-1 1,-1 1-1,1-1 0,0 1 0,1-1 1,-1 1-1,0-1 0,1 1 0,0-1 1,1-3-1,1 0 97,1 0 1,-1 0 0,1 1-1,1 0 1,-1-1-1,9-7 1,1-2 123,2 0 1,0 1 0,22-16-1,-33 27-353,1 0-1,-1 1 0,1 0 1,-1 0-1,1 0 0,0 0 1,0 1-1,0 0 0,0 0 1,1 1-1,-1-1 1,1 2-1,-1-1 0,0 1 1,10 0-1,-14 1-24,1-1 0,-1 1 0,0 0 1,0 0-1,1 1 0,-1-1 0,0 0 0,0 1 0,0 0 1,0-1-1,-1 1 0,1 0 0,0 0 0,-1 0 0,1 0 1,-1 0-1,1 0 0,-1 0 0,1 4 0,19 52-177,-12-32 167,-8-22 25,1 0-1,-1 0 0,1 0 1,0-1-1,1 1 0,-1 0 1,1-1-1,-1 1 0,1-1 1,0 0-1,0 0 1,1 0-1,-1-1 0,0 1 1,1-1-1,0 0 0,0 1 1,5 1-1,-3-3 75,0 1-1,0-1 1,0-1-1,-1 1 1,1-1-1,0 0 1,0 0 0,0-1-1,0 1 1,0-1-1,-1-1 1,1 1-1,7-4 1,5-2 184,-1 0-1,1-2 1,-2 0 0,1-1 0,20-16 0,-27 17-480,1 0 0,-2 0-1,13-15 1,-17 17-418,-1 1 0,1-1-1,-1-1 1,0 1-1,0-1 1,2-9 0,3-23-7429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614 147 8872,'-9'-7'1698,"-3"0"-1348,-1 0-1,0 1 1,0 0 0,0 1-1,0 0 1,-1 1 0,0 0-1,0 2 1,-27-3 0,23 5-288,0 1 0,-1 1 1,1 0-1,0 2 0,0 0 1,0 1-1,0 1 1,1 0-1,0 1 0,0 1 1,1 1-1,0 0 0,1 2 1,-1-1-1,2 2 1,-22 20-1,23-18 77,-1 1 0,2 0 0,0 0 0,1 1 0,1 1-1,0 0 1,1 0 0,1 1 0,1 0 0,0 1 0,1-1 0,1 1 0,1 0 0,1 1 0,-2 30 0,5-35-147,0 0 1,1 0-1,1 0 1,0 0-1,1 0 1,1 0-1,0-1 1,11 25-1,-9-28 7,0-1 0,0 1 0,1-1 0,1-1 0,0 1 0,0-1 0,1-1 0,0 1 0,0-2 0,1 1 0,14 8 0,-6-7 115,0 0 1,1-1 0,0 0 0,0-2-1,1 0 1,-1-2 0,1 0 0,0-1-1,1 0 1,-1-2 0,0-1 0,1 0-1,-1-2 1,0 0 0,0-1-1,39-12 1,-29 6 106,-1-1-1,0-2 1,-1-1 0,-1-1-1,0-1 1,0-2 0,-2 0-1,0-2 1,-1-1 0,31-33-1,-42 39-107,-1-1-1,-1 0 0,0 0 1,-2-1-1,1 0 0,-2-1 1,0 0-1,-1 0 0,-1-1 1,5-23-1,-8 31-95,-2 0 0,0-1 1,0 1-1,-1-1 0,0 1 0,0 0 1,-1-1-1,-1 1 0,0-1 0,0 1 0,-1 0 1,0 0-1,-1 0 0,0 1 0,-1-1 0,0 1 1,0 0-1,-1 0 0,-11-12 0,4 6-105,-2 2 1,0-1-1,0 2 0,-1 0 0,-1 0 0,0 2 0,0 0 1,-36-14-1,-6 4-2297,-92-21 0,41 14-3287,54 9-2319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573 131 9737,'1'-9'331,"0"1"-372,0 5 228,0 0-1,-1 0 1,1 0 0,-1 0 0,1 0 0,-1 0-1,0 0 1,0 0 0,0 0 0,-1 0 0,1 0-1,-1 0 1,1 0 0,-1 0 0,0 0 0,0 0-1,-1 0 1,1 0 0,0 1 0,-1-1 0,0 0-1,0 1 1,0 0 0,0-1 0,0 1 0,0 0-1,0 0 1,-5-3 0,-5-1 58,-1 1 0,0 1 1,1 0-1,-1 1 0,-1 0 0,1 1 0,0 0 1,-1 1-1,1 1 0,-1 0 0,1 1 0,0 0 1,-1 1-1,1 1 0,-19 5 0,14-2-164,1 1 0,0 0 0,0 2 1,0-1-1,1 2 0,1 0 0,0 1 0,0 1 0,1 0 0,-19 22 0,19-18-75,1 1 0,1 0 0,0 1 0,1 0 0,1 1 0,1 0 0,1 1 0,1 0 0,0 0-1,2 0 1,0 1 0,1 0 0,1 0 0,1 0 0,1 1 0,1-1 0,3 27 0,-1-38-12,1 0-1,0-1 1,0 1 0,1-1 0,1 1-1,-1-1 1,2 0 0,-1-1 0,1 1-1,0-1 1,1 0 0,0-1 0,0 1-1,1-1 1,0-1 0,0 1 0,0-2-1,1 1 1,0-1 0,0 0 0,0-1-1,15 5 1,4 0 22,0-1 0,0-1 0,1-1 0,-1-2 0,1-1 0,51-1 0,-50-3 147,-1-2 0,0 0 0,0-2 0,0-2 0,0 0 0,30-14 0,-42 15-13,0-2 0,-1 0 0,0-1 0,0 0 0,-1-1 0,0-1 0,-1-1 0,-1 0 0,0-1 0,0 0 0,12-17 0,-20 23-159,-1 1 0,0-1 0,-1 0-1,0-1 1,0 1 0,0-1 0,-1 1-1,0-1 1,0 0 0,-1 1 0,0-1-1,0 0 1,-1 0 0,0 0 0,-1 0-1,0 0 1,0 0 0,0 1 0,-1-1-1,-4-10 1,-5-10-1379,-1 1-1,-2 1 0,0 1 1,-22-29-1,3 4-3907,7 4-3624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13581,'0'0'9678,"-4"12"-9405,-5 26-20,2-1 0,1 1 0,2 0 0,2 0 1,1 0-1,6 51 0,-5-87-246,0 0-1,0 0 1,0 1 0,1-1-1,-1 0 1,1 0 0,0 0 0,-1 0-1,1 0 1,0 0 0,0 0-1,0 0 1,1 0 0,-1 0 0,0-1-1,1 1 1,-1 0 0,1-1-1,0 1 1,-1-1 0,3 2 0,-1-2 75,-1-1 1,0 1-1,0-1 1,1 1 0,-1-1-1,0 0 1,0 0-1,1 0 1,-1 0 0,0-1-1,1 1 1,-1 0-1,0-1 1,0 0 0,1 1-1,2-3 1,7-3 334,0-1-1,-1 0 1,1 0-1,-2-1 1,16-14 0,13-19-109,-2-2-1,-2-1 1,-1-2 0,-3-1 0,37-73 0,-66 116 773,4-7-5366,-6 11 4127,0 0-1,0 1 0,0-1 0,0 0 1,0 0-1,0 0 0,0 0 1,-1 0-1,1 0 0,0 0 1,0 1-1,0-1 0,0 0 1,0 0-1,0 0 0,0 0 1,0 0-1,0 1 0,0-1 0,0 0 1,0 0-1,0 0 0,0 0 1,0 0-1,0 0 0,0 1 1,0-1-1,0 0 0,0 0 1,0 0-1,0 0 0,0 0 1,0 0-1,1 1 0,-1-1 0,0 0 1,0 0-1,0 0 0,0 0 1,0 0-1,0 0 0,0 0 1,0 0-1,0 1 0,1-1 1,-1 0-1,0 0 0,0 0 1,0 0-1,0 0 0,0 0 0,1 0 1,-1 0-1,0 0 0,0 0 1,0 0-1,0 0 0,0 0 1,0 0-1,1 0 0,-1 0 1,0 0-1,0 0 0,0 0 1,1 0-1,-1 12-6413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121 457 416,'0'0'16982,"-11"9"-15872,0 0-643,-50 49 2518,57-54-2847,0 0-1,1 0 1,-1 0-1,1 1 0,0 0 1,1 0-1,-1-1 1,1 2-1,0-1 0,0 0 1,0 0-1,1 1 1,-2 8-1,3-13-134,1-1-1,-1 1 1,0-1 0,0 0-1,1 1 1,-1-1 0,0 1 0,1-1-1,-1 0 1,0 1 0,1-1-1,-1 0 1,1 0 0,-1 1 0,1-1-1,-1 0 1,0 0 0,1 1-1,-1-1 1,1 0 0,-1 0 0,1 0-1,-1 0 1,1 0 0,-1 0-1,1 0 1,-1 0 0,1 0 0,-1 0-1,1 0 1,-1 0 0,2-1-1,18-2 224,-9-5-155,0 0 0,0-1 0,0 0 0,-1 0 1,0-1-1,-1 0 0,0-1 0,-1 0 0,7-13 0,2 0-35,14-15 9,-3-1 0,-1-1 0,-2-2 0,20-48-1,-38 64 119,-18 33 117,-20 39 25,13-13 12,-22 57 0,35-76-193,1 0 0,0 1 1,1 0-1,1 0 0,0 0 0,1 0 1,1 21-1,0-32-116,0 0 1,0 0-1,0 0 0,1-1 1,0 1-1,-1 0 0,1 0 0,0-1 1,0 1-1,1-1 0,-1 1 1,0-1-1,1 1 0,-1-1 1,1 0-1,0 1 0,0-1 0,0 0 1,0 0-1,4 2 0,-3-2-13,1 0 0,0-1-1,0 1 1,0-1-1,1 0 1,-1 0 0,0 0-1,0 0 1,1-1 0,-1 0-1,0 0 1,6 0-1,3-2-429,0 0-1,0 0 1,0-2 0,0 0-1,0 0 1,-1-1-1,20-11 1,-11 3 432,-2-1 0,0-1 1,-1-1-1,0 0 0,29-37 0,66-104 1406,-106 146-1588,10-13 212,-1-1-1,-1-1 1,-1 0 0,-1-1-1,-1 0 1,10-39 0,-22 66-31,0 0 0,1-1 0,-1 1 0,0-1 0,0 1 0,0 0 1,0-1-1,0 1 0,1-1 0,-1 1 0,0-1 0,0 1 0,0 0 0,0-1 0,0 1 0,-1-1 1,1 1-1,0-1 0,0 1 0,0 0 0,0-1 0,0 1 0,-1-1 0,1 1 0,0 0 0,0-1 0,0 1 1,-1 0-1,1-1 0,0 1 0,-1-1 0,-11 8-139,-12 21 91,-2 10 327,0 1 1,-27 61 0,45-85-105,2 0 0,0 1-1,1 0 1,0 0 0,1 1 0,1 0 0,1-1 0,0 1-1,1 0 1,2 21 0,-1-36-167,1 0 0,-1 1 0,1-1 0,-1 0 0,1 1 1,0-1-1,0 0 0,0 0 0,0 0 0,0 0 0,1 0 0,-1 0 0,1 0 0,-1 0 0,1 0 0,0-1 0,-1 1 0,1-1 1,0 1-1,4 1 0,-2-1 16,1 0 0,0 0 0,1 0 0,-1-1 0,0 0 1,0 0-1,1 0 0,10 0 0,-2-1 35,1-1 0,-1-1 0,0 0 0,1-1 0,-1 0-1,16-7 1,-3-1-22,0-1-1,46-31 1,-61 35-40,0 0 0,-1-1 0,0-1 0,0 0 1,-1 0-1,0-1 0,14-21 0,-23 30 14,0 1 0,0-1 0,0 1-1,-1-1 1,1 0 0,0 1 0,-1-1 0,1 0 0,-1 1 0,1-1-1,-1 0 1,0 1 0,1-1 0,-1 0 0,0 0 0,-1-1 0,1 2-11,0 0 1,0 1 0,-1-1-1,1 1 1,-1-1 0,1 1-1,0-1 1,-1 1 0,1-1-1,-1 1 1,1-1 0,-1 1-1,1 0 1,-1-1 0,0 1-1,1 0 1,-1-1 0,1 1-1,-1 0 1,0 0 0,1 0-1,-1-1 1,0 1 0,1 0-1,-1 0 1,0 0 0,0 0-1,-3 1-16,0-1 0,0 1-1,1-1 1,-1 1 0,0 0-1,1 1 1,-1-1 0,1 1-1,-1-1 1,1 1 0,0 0-1,0 0 1,-4 4 0,-4 4 57,1 0 0,0 1 1,-17 24-1,24-31-20,1 0-1,-1 0 1,1 1 0,0-1-1,0 1 1,1-1 0,-1 1 0,1 0-1,0 0 1,0-1 0,0 1-1,1 0 1,0 0 0,0 0-1,1 9 1,0-12-18,0-1-1,0 1 1,0 0-1,0 0 1,0-1 0,1 1-1,-1-1 1,0 1-1,1-1 1,-1 1 0,1-1-1,0 0 1,-1 0-1,1 0 1,0 0 0,0 0-1,0 0 1,0 0 0,0-1-1,0 1 1,0-1-1,0 1 1,0-1 0,0 0-1,4 0 1,55 0-1031,-14-11-1987,-2-12-3779,5-9-6431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0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56 16720,'0'0'6320,"-10"-4"-5951,-33-13-86,40 17-281,1-1 1,-1 1 0,1 0-1,0 0 1,-1 0 0,1 1-1,-1-1 1,1 0 0,0 1-1,-1 0 1,1-1 0,0 1 0,0 0-1,-1 0 1,1 0 0,0 1-1,0-1 1,0 0 0,0 1-1,1 0 1,-1-1 0,0 1-1,1 0 1,-1 0 0,-1 2-1,-3 4-30,1 0 1,-1 0-1,2 1 0,-5 10 0,8-18 26,0 0 0,0 0-1,0 1 1,1-1-1,-1 0 1,1 1 0,-1-1-1,1 0 1,-1 1-1,1-1 1,0 1-1,-1-1 1,1 1 0,0-1-1,0 1 1,0-1-1,0 1 1,1-1 0,-1 0-1,0 1 1,1-1-1,-1 1 1,1-1 0,-1 0-1,1 1 1,1 1-1,-1-2 30,1 0-1,0 0 1,0-1 0,-1 1-1,1-1 1,0 0-1,0 1 1,0-1-1,-1 0 1,1 0-1,0 0 1,0 0-1,0 0 1,0 0 0,-1-1-1,1 1 1,3-2-1,10-3 202,1 0 0,-1-1-1,21-12 1,-16 5-133,-14 9-89,-1 1 0,1-1 0,0 1 0,0 0 0,0 1 0,0-1 0,0 1 0,1 0 0,-1 1-1,13-2 1,-19 3-12,1 0 0,-1 0 1,1 0-1,-1 0 0,1 0 0,-1 1 0,1-1 0,-1 0 0,1 0 0,-1 0 0,1 1 0,-1-1 0,1 0 0,-1 1 0,1-1 0,-1 1 0,0-1 0,1 0 0,-1 1 0,0-1 0,1 1 0,-1-1 0,0 1 0,0-1 0,1 1 0,-1-1 0,0 1 0,0-1 0,0 1 1,0 0-1,0 0 0,3 25-106,0 2 126,-3-27 4,1-1 0,-1 0 0,0 0 0,0 1 0,1-1 0,-1 0 0,0 0 0,1 0 0,-1 1 0,0-1 0,1 0 0,-1 0 0,0 0 0,1 0 0,-1 0 0,0 1 0,1-1 0,-1 0 0,0 0 0,1 0 0,-1 0 0,1 0 0,-1 0 0,0 0 0,1 0 0,-1-1 0,0 1 0,1 0 0,-1 0 0,0 0 0,1 0 0,-1 0 0,0-1 0,1 1 0,-1 0 0,0 0 0,1 0 0,-1-1 0,0 1 0,0 0 0,1-1 0,-1 1 0,0 0 0,0 0 0,0-1 0,1 1 0,-1-1 0,13-17 1350,-12 16-1320,4-6-177,-2-1 0,1 0 0,-1 0 0,-1 0 0,1 0 0,1-15 0,-4 26 101,1 0 0,0 0 0,0 0 0,0 0-1,0 0 1,0 0 0,0-1 0,1 1-1,-1-1 1,1 1 0,-1-1 0,1 1-1,-1-1 1,1 0 0,0 0 0,0 1 0,0-1-1,0-1 1,-1 1 0,1 0 0,0 0-1,0-1 1,1 1 0,-1-1 0,0 0-1,0 1 1,0-1 0,0 0 0,4-1 0,4 2 122,-1-1 1,1 0 0,-1-1 0,1 0 0,13-4 0,-17 3-2,1-1 1,-1 1 0,0-1-1,0 0 1,0-1-1,0 0 1,-1 0 0,0 0-1,0 0 1,0-1-1,0 0 1,0 0 0,-1 0-1,7-12 1,-12 20-186,-23 61-353,22-58 454,1 0 1,-1 1-1,1-1 1,0 1-1,1-1 0,0 0 1,0 1-1,0-1 0,2 12 1,-2-17-17,1-1 0,-1 1 0,0 0-1,0-1 1,1 1 0,-1-1 0,0 1 0,1 0 0,-1-1 0,0 1 0,1-1 0,-1 1 0,1-1 0,-1 0 0,1 1-1,-1-1 1,1 1 0,0-1 0,-1 0 0,1 0 0,-1 1 0,1-1 0,0 0 0,-1 0 0,1 0 0,0 1-1,-1-1 1,1 0 0,0 0 0,-1 0 0,1 0 0,-1 0 0,1 0 0,0-1 0,-1 1 0,2 0 0,0-1-220,-1 1 0,0 0 0,1-1 0,-1 1 0,0-1 0,1 0 0,-1 0 0,0 1 0,0-1 0,0 0 0,0 0 0,0 0 0,0 0 0,0 0 0,0 0 0,1-2 0,6-18-5843,-1-8-4276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12300,'0'0'768,"-10"59"-415,10-37-289,0-7-1698,16 0-3234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7944,'0'0'9945,"-10"10"-9550,3-5-334,-35 32 801,39-34-713,0 0 0,1 0 0,0 0 0,-1 0 1,1 0-1,0 0 0,0 0 0,1 1 0,-1-1 0,1 1 1,0 0-1,-1-1 0,2 1 0,-2 4 0,3-8-92,0 1 0,0 0-1,0 0 1,0 0-1,0-1 1,0 1 0,0-1-1,0 1 1,0-1 0,1 1-1,-1-1 1,0 1 0,0-1-1,0 0 1,1 0-1,-1 0 1,0 0 0,0 0-1,1 0 1,-1 0 0,0 0-1,2-1 1,35-1 1326,-26-2-1264,0 0 1,1 0 0,19-12 0,-23 11-114,0 1 0,0-1 0,0 2 1,1-1-1,-1 1 0,1 1 0,19-3 0,-28 51 1275,4-44-1096,0-1 0,0 0-1,0-1 1,0 1 0,0-1-1,0 0 1,0 0 0,0-1 0,7-1-1,1-1-621,46-8-187,-39 9-3748,1 1-4571,-10 1 594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 3683,'0'0'18509,"-12"-2"-17185,-3 1-793,-1 0 1,1 0-1,-1 2 1,-26 3-1,36-3-491,1 0 1,-1 0-1,0 1 0,0 0 0,1 0 1,-1 0-1,1 0 0,0 1 0,0 0 0,0 0 1,0 0-1,0 1 0,1 0 0,-1 0 1,1 0-1,0 0 0,0 1 0,-5 7 0,8-10-57,0 0 0,0 0 0,-1 0 0,1 0 0,0 1 0,1-1 0,-1 1 0,0-1 0,1 0-1,-1 1 1,1-1 0,0 1 0,0-1 0,0 1 0,0-1 0,0 1 0,1-1 0,-1 1 0,1-1-1,-1 0 1,1 1 0,0-1 0,0 0 0,0 1 0,0-1 0,0 0 0,1 0 0,-1 0-1,1 0 1,-1 0 0,1 0 0,0 0 0,0-1 0,0 1 0,0-1 0,0 1 0,0-1 0,0 0-1,0 0 1,1 0 0,2 1 0,5 2-971,1 0-1,-1-1 0,1 0 1,0 0-1,0-2 1,0 1-1,20-1 1,8-3-3998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10634,'0'0'11825,"3"5"-10758,-1-3-907,0 0-1,-1 0 0,1-1 1,0 1-1,0 0 0,0-1 1,0 0-1,0 1 1,1-1-1,-1 0 0,0 0 1,1 0-1,-1 0 0,0-1 1,1 1-1,-1-1 1,1 1-1,4-1 0,0 0-9,0 0-1,0-1 1,0 1 0,0-2-1,-1 1 1,1-1-1,8-3 1,-6 2-128,0-1-1,-1 0 1,0 0 0,1-1-1,-2 0 1,1 0-1,0-1 1,-1 0 0,0 0-1,-1-1 1,12-14 0,-17 20-33,0 0 0,0 0 0,0 0 0,-1 0 0,1 0 0,0-1 0,-1 1 0,1 0 1,0-1-1,-1 1 0,0 0 0,1-1 0,-1 1 0,0-1 0,0 1 0,1-1 1,-1 1-1,0 0 0,-1-1 0,1 1 0,0-1 0,0 1 0,-1-1 0,1 1 0,0 0 1,-2-2-1,1 2-17,0 0 0,-1 0 1,1 0-1,-1 0 0,0 1 1,1-1-1,-1 0 0,1 1 1,-1 0-1,0-1 0,0 1 1,1 0-1,-1 0 0,0 0 1,1 0-1,-1 0 0,0 0 1,-1 1-1,-8 0-45,0 1-1,0 1 1,1 0-1,-1 0 1,-15 8 0,14-4 79,0 0 1,0 1 0,1 1 0,0-1 0,-11 14-1,18-19 17,1 1-1,0-1 1,0 1 0,1 0-1,-1 0 1,1 0-1,0 0 1,0 0-1,0 1 1,0-1-1,1 0 1,0 1-1,0 0 1,0-1-1,0 1 1,1-1-1,0 1 1,0 0-1,1 6 1,0-8-24,0 0 0,0 0 0,1 0 1,0-1-1,-1 1 0,1 0 0,0-1 0,1 1 1,-1-1-1,0 1 0,1-1 0,-1 0 1,1 0-1,-1 0 0,1-1 0,0 1 0,0 0 1,0-1-1,0 0 0,0 0 0,0 0 1,6 1-1,4 2-1234,1-2 0,-1 1 0,1-1 0,15-1 0,12-1-7482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17072,'0'0'550,"0"8"528,-1 40 613,-1 0 0,-3 0 0,-11 50 0,9-72-1444,2 0 1,-3 53-1,8-72-434,0 1-1,0 0 1,0-1-1,1 1 0,0 0 1,1-1-1,0 1 1,0-1-1,0 1 1,1-1-1,0 0 0,1 0 1,-1 0-1,9 10 1,3-5-3411,-3-9-2723,0-3-4494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55 12684,'0'0'5926,"3"-9"-1981,1 1-2893,-2 6-634,0-1 0,-1 0 0,0 0 1,0 1-1,0-1 0,0 0 1,0 0-1,0 0 0,-1 0 1,1-6-1,-22 43 895,-83 133-1085,88-145-782,0-2 0,-1 0 0,-1 0 0,-1-2 0,-31 24 0,45-39-462,0 0 1,0 1-1,0-2 0,0 1 1,-1 0-1,1-1 1,-8 2-1,-5-3-5145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12460,'0'0'7207,"52"59"-6407,-33-37-319,4-3-97,1-2-256,3 2-32,3-2-672,-4-2-1762,-1-2-2083,-6-2-4355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67 226 18065,'0'0'2146,"-29"58"-801,16-31-416,2 4-640,3-4-193,4-1-32,3-2-64,1-6-1089,0-6-1057,0-9-1890</inkml:trace>
  <inkml:trace contextRef="#ctx0" brushRef="#br0" timeOffset="1">67 0 19763,'0'0'5253,"7"31"-12172,2-25-1153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11755,'0'0'14670,"64"2"-14029,-21-4-417,3 2-192,1 0-384,-2 0-2179,-9 0-3074,-1 0-5894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15375,'0'0'6598,"-10"-3"-5942,7 1-638,0 1 0,-1 0 0,1 0 0,-1 0 0,0 1 0,1-1 0,-1 1 0,0 0 0,1 0 0,-1 0 0,0 0-1,1 1 1,-1-1 0,1 1 0,-1 0 0,1 0 0,-1 1 0,1-1 0,-1 1 0,1-1 0,0 1 0,0 0 0,0 0 0,0 0-1,0 1 1,0-1 0,-3 5 0,-2 1 78,0 0-1,1 1 1,0 0 0,0 0-1,-7 14 1,12-19-48,0-1 1,0 2 0,0-1-1,0 0 1,1 0-1,0 0 1,0 1-1,0-1 1,0 1-1,1-1 1,-1 1-1,1-1 1,0 1-1,1-1 1,-1 0-1,2 9 1,-1-12-40,0 0 1,0 0-1,0 0 1,0 1-1,1-1 1,-1 0-1,0-1 1,0 1 0,1 0-1,-1 0 1,0 0-1,1-1 1,-1 1-1,1-1 1,-1 1-1,1-1 1,-1 0-1,1 1 1,-1-1-1,1 0 1,-1 0-1,1 0 1,-1 0-1,1 0 1,-1-1-1,1 1 1,-1 0-1,3-1 1,44-13 424,5-24-165,-47 33-306,1-1-1,-1 1 1,1 0-1,0 0 0,0 1 1,1 0-1,-1 0 1,1 1-1,0 0 1,0 0-1,13-2 0,-20 5 18,0 1-1,0-1 0,0 1 0,-1-1 0,1 1 1,0-1-1,0 1 0,0-1 0,-1 1 0,1 0 1,0-1-1,0 1 0,-1 0 0,1 0 1,-1 0-1,1-1 0,-1 1 0,1 0 0,-1 0 1,0 0-1,1 0 0,-1 0 0,0 0 0,1 0 1,-1 0-1,0 0 0,0 0 0,0 0 1,0 0-1,0 2 0,0 43-124,0-34 107,-2 37 275,-1 0-1,-3 0 1,-2-1 0,-2 0-1,-2 0 1,-3-1 0,-1 0-1,-23 44 1,38-88-230,-1 0 0,0 0 0,0 1 0,0-2 0,0 1 0,0 0 0,-1 0 0,0-1 0,1 1 0,-1-1-1,0 0 1,0 0 0,0 0 0,-5 2 0,6-3-8,1-1-1,0 0 0,0 1 0,-1-1 1,1 0-1,0 0 0,0 0 1,-1 0-1,1 0 0,0 0 0,-1 0 1,1 0-1,0 0 0,0-1 0,-1 1 1,1 0-1,0-1 0,0 1 1,0-1-1,0 0 0,-1 1 0,1-1 1,0 0-1,0 0 0,0 0 1,0 1-1,1-1 0,-1 0 0,0 0 1,0 0-1,0 0 0,1-1 0,-1 1 1,1 0-1,-1 0 0,1 0 1,-1 0-1,1-1 0,0 1 0,-1 0 1,1-3-1,-2-6-48,0-1 0,1 0 0,1 0 0,-1 1 0,2-1 0,-1 0 0,2 1 1,-1-1-1,2 0 0,-1 1 0,1 0 0,1 0 0,0 0 0,0 0 0,8-13 0,11-15 57,1 2-1,40-48 1,-52 69-7,84-93-1,-60 70-372,-2-2-1,43-63 1,-67 77 331,-10 26 40,0 0 0,0-1 0,0 1 1,0 0-1,0-1 0,0 1 0,0 0 0,0 0 0,0-1 0,0 1 0,-1 0 0,1 0 0,0-1 0,0 1 1,0 0-1,0 0 0,-1-1 0,1 1 0,0 0 0,0 0 0,-1 0 0,1 0 0,0-1 0,0 1 1,-1 0-1,1 0 0,0 0 0,0 0 0,-1 0 0,1 0 0,0 0 0,-1 0 0,1 0 0,0 0 0,0 0 1,-1 0-1,1 0 0,0 0 0,-1 0 0,1 0 0,-1 0 0,-2 1 1,-1 0 0,1 1 0,-1-1 0,1 1 0,-1 0 0,1 0-1,0 0 1,0 0 0,0 0 0,-4 5 0,-6 6 120,1 0-1,0 0 1,-16 26-1,25-34-88,-1 1 0,1 0 0,0 0-1,1 0 1,0 0 0,0 0 0,0 1 0,1-1 0,-1 1-1,2-1 1,-1 1 0,1-1 0,0 9 0,0-14-27,1 0 1,-1 0 0,1 0 0,0 0 0,-1 0 0,1 0 0,0-1 0,-1 1 0,1 0 0,0 0 0,0 0 0,0-1 0,0 1 0,0 0-1,0-1 1,0 1 0,0-1 0,0 1 0,0-1 0,0 0 0,0 1 0,0-1 0,0 0 0,0 0 0,0 0 0,0 1 0,1-1 0,-1 0-1,0-1 1,1 1 0,39-2 182,-39 1-173,26-6 73,-1-1 0,0-1 0,0-1 0,-1-2 0,-1-1 0,40-25 0,-12 7-64,-24 14-40,-19 10-53,0 1 0,0 1 0,1 0 0,21-8 0,-32 13 59,0 0-1,1 0 1,-1 0 0,1 0 0,-1-1-1,0 1 1,1 0 0,-1 0 0,0 0-1,1 0 1,-1 0 0,1 0 0,-1 0 0,0 1-1,1-1 1,-1 0 0,0 0 0,1 0-1,-1 0 1,0 0 0,1 1 0,-1-1 0,0 0-1,1 0 1,-1 0 0,0 1 0,1-1-1,-1 0 1,0 0 0,0 1 0,1-1-1,-1 0 1,0 1 0,0-1 0,0 0 0,0 1-1,1-1 1,-1 0 0,0 1 0,0-1-1,0 1 1,-2 22-82,-14 24 599,15-46-461,-3 8 205,1-1-1,-1 1 1,2 0 0,-1 0-1,1 0 1,-2 18-1,5-26-237,0 0 0,-1-1 0,1 1 0,-1-1 0,1 1 0,0-1 0,-1 0-1,1 1 1,0-1 0,0 0 0,-1 1 0,1-1 0,0 0 0,0 0 0,-1 1 0,1-1-1,0 0 1,0 0 0,0 0 0,-1 0 0,1 0 0,0 0 0,0 0 0,0-1 0,-1 1-1,2-1 1,25-3 251,-11-1-465,-1-1 1,1-1 0,-2-1-1,1 0 1,-1 0 0,19-16 0,-16 10-3209,0-1 0,17-19 0,-14 11-5760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66 13357,'0'0'3037,"10"-10"257,46-46 950,-63 81-2957,-20 21-1168,-1-2 0,-3-2 1,-63 70-1,51-63-105,34-38-361,-23 23-1112,6-22-6766,16-12-215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16239,'0'0'6503,"75"64"-5479,-47-37-479,10 3-257,3-1-160,3 1-96,-3-3-224,-1-5-1473,-10-6-3172,-8-6-6149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9673,'0'0'15375,"77"-17"-14895,-32 15-352,6 2-128,2 0 0,7 0-1057,1 0-1665,1 0-2563,6-11-3620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12716,'0'0'5830,"0"51"-5318,0-17 97,2 8-97,2 5-256,-4 5-128,0 6 1,0-3-65,0 1 64,5-8-833,1-10-3267,3-16-5733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16528,'0'0'3902,"8"-5"-2434,8-1-878,0 0-1,0 1 1,1 0-1,-1 2 1,1 0 0,0 0-1,0 2 1,21 0-1,-30 1-394,43 4 260,-50-4-456,0 0-1,-1 0 0,1 0 1,0 1-1,0-1 1,-1 0-1,1 0 0,0 1 1,0-1-1,-1 1 1,1-1-1,-1 1 1,1-1-1,0 1 0,-1-1 1,1 1-1,-1-1 1,1 1-1,-1 0 0,1-1 1,-1 1-1,1 0 1,-1-1-1,0 1 0,0 0 1,1 0-1,-1-1 1,0 1-1,0 0 0,0 0 1,0-1-1,0 1 1,1 0-1,-2 0 0,1 0 1,0-1-1,0 1 1,0 0-1,0 0 0,0 0 1,-1-1-1,1 1 1,0 0-1,-1-1 0,1 1 1,0 0-1,-1 0 1,1-1-1,-1 1 0,1-1 1,-1 1-1,0-1 1,1 1-1,-1-1 0,0 2 1,-6 4 42,1 1 0,-1-1 0,0 0 0,0-1 0,-11 7 0,9-7 1,1 1-1,0 0 1,0 0-1,-8 10 1,15-15-45,1-1 0,-1 1 1,1-1-1,-1 1 0,1-1 1,-1 1-1,1 0 1,0-1-1,-1 1 0,1 0 1,0-1-1,0 1 0,-1 0 1,1-1-1,0 1 0,0 0 1,0 0-1,0-1 0,0 1 1,0 0-1,0 0 1,0-1-1,0 1 0,0 0 1,0-1-1,1 1 0,-1 0 1,0 0-1,0-1 0,1 1 1,-1 0-1,1-1 0,-1 1 1,0-1-1,1 1 1,-1 0-1,1-1 0,-1 1 1,1-1-1,0 0 0,-1 1 1,1-1-1,-1 1 0,1-1 1,0 0-1,-1 1 0,1-1 1,0 0-1,-1 0 0,1 1 1,0-1-1,0 0 1,-1 0-1,1 0 0,1 0 1,53 8 94,-43-7-68,55 14 301,-10-3-2291,-19-8-5639,-22-4-3200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11915,'0'0'2221,"1"-9"53,2-1-1746,0-1 1,1 1-1,0 0 0,1 0 0,0 0 1,0 1-1,1-1 0,0 2 0,1-1 1,0 0-1,0 1 0,10-8 0,-10 9-361,0 1-1,1-1 0,0 1 0,0 1 0,0-1 0,1 2 0,0-1 0,0 1 0,0 0 0,0 1 0,0 0 0,1 0 0,0 1 0,16-1 0,-22 3-183,0 1 0,0 1 0,0-1 0,0 0 0,0 1 0,0 0-1,0 0 1,0 0 0,-1 1 0,1-1 0,-1 1 0,0 0-1,1-1 1,3 7 0,-2-4 48,0-1-1,0 1 0,0-1 1,1 0-1,10 6 1,-6-7 181,1 0 0,-1-1 0,1 0 0,0 0 0,0-1 0,-1-1 1,1 0-1,0 0 0,0-1 0,0 0 0,-1-1 0,14-4 0,3-1-140,-2-2-1,1 0 0,40-23 1,-31 8-2980,-17 1-3057,-3-13-9159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616 122 10282,'0'0'1062,"-8"-11"219,6 9-1259,-10-13 673,0 1-1,-26-24 1,33 33-414,-1 1 1,0 0-1,0 0 1,0 0-1,0 1 1,-1-1-1,0 2 1,1-1 0,-1 1-1,0 0 1,0 0-1,-13-1 1,-5 4-206,1 0 0,0 2 0,0 1 0,0 0 0,1 2 0,0 1 0,0 1 0,0 0 0,1 2 0,0 1 1,1 1-1,0 0 0,1 2 0,1 0 0,-36 33 0,50-41-91,0-1 0,0 1 0,0 0 0,1 0 0,0 0 0,0 0-1,0 1 1,1 0 0,0 0 0,0 0 0,1 0 0,0 0 0,0 0 0,-1 14 0,3-16 7,0 0-1,0-1 1,1 1-1,-1 0 1,1-1-1,0 1 1,1-1-1,-1 1 1,1-1-1,0 0 1,0 0-1,0 0 1,1 0-1,0 0 1,-1 0-1,1 0 1,1-1-1,-1 0 1,0 1 0,1-1-1,-1 0 1,1-1-1,0 1 1,6 2-1,7 4-1,1-1 1,1-1-1,0-1 0,-1 0 0,2-1 1,-1-1-1,32 2 0,-18-4 182,0-2-1,0 0 1,59-10 0,-70 5 115,0 0 0,0-1 1,-1-2-1,0 0 0,27-15 0,-38 17-97,1 0 0,-2 0 0,1-1 0,-1 0-1,0 0 1,0-1 0,-1-1 0,0 1-1,-1-1 1,1 0 0,-2-1 0,7-10-1,-12 17-175,1 0 0,-1 0 0,0 0 0,0 0-1,0 0 1,0 0 0,-1 0 0,1-1 0,-1 1-1,1 0 1,-1 0 0,0 0 0,-1-1 0,1 1-1,0 0 1,-1 0 0,0 0 0,0 0 0,0 0-1,0 0 1,0 0 0,0 0 0,-1 0 0,0 0-1,1 0 1,-1 1 0,0-1 0,0 1 0,-1-1-1,1 1 1,0 0 0,-1 0 0,1 0 0,-1 0-1,0 1 1,0-1 0,-5-2 0,-12-5-704,-1 1 0,0 1 0,0 1 1,-35-5-1,16 2-2333,3 0-1674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488 159 9641,'0'0'3144,"-5"-8"-2636,2 3-426,0 0 0,-1 0 0,0 1 0,0-1 0,0 1 0,0 0 0,-1 0 0,1 1 1,-1-1-1,0 1 0,0 0 0,-1 1 0,1-1 0,0 1 0,-1 0 0,1 0 0,-1 1 1,0-1-1,0 1 0,-10 0 0,7 1-50,-1 0 0,1 1 0,-1 0 1,1 0-1,-1 1 0,1 1 0,0 0 1,0 0-1,0 0 0,0 1 0,1 1 0,-1-1 1,1 1-1,0 1 0,0 0 0,-12 11 0,-6 10-43,0 0-1,-40 59 0,51-66 16,2 1 0,0 1 0,-17 38 0,27-51-18,-1 0 0,1 0 0,1 0 0,-1 1 0,2-1 0,-1 1 1,1-1-1,1 1 0,0-1 0,0 1 0,1 0 0,3 16 0,-2-21 8,0 0 0,1 0 0,-1 0 0,1-1 0,0 1-1,1-1 1,-1 0 0,1 0 0,0 0 0,0 0 0,0-1 0,0 1 0,1-1 0,-1 0 0,1 0 0,0-1 0,0 1 0,0-1 0,0 0-1,0-1 1,0 1 0,1-1 0,6 1 0,16 3 127,0-2 1,1-1-1,30-1 0,-53-1-92,35 0 56,0-3 0,0-1 0,0-2 0,73-20 0,-93 20 26,0-2 0,0 0 0,0-2 0,-1 0-1,-1-1 1,1-1 0,-2-1 0,0 0 0,-1-2 0,24-24-1,-34 32 58,-1-1-1,-1 1 1,1-1-1,-1-1 1,0 1-1,-1-1 1,0 1-1,-1-1 1,0 0-1,0 0 0,0-1 1,-2 1-1,1-1 1,-1 1-1,0-1 1,-1 1-1,0-1 1,-1 1-1,0-1 1,0 1-1,-4-12 0,1 8-136,0 0 0,-2 0-1,1 0 1,-2 1-1,1 0 1,-2 1-1,0-1 1,0 1 0,-1 1-1,0 0 1,-1 0-1,0 1 1,0 0-1,-16-10 1,12 11-281,0-1-1,-1 2 1,0 0 0,0 1-1,-1 0 1,-22-4 0,-54-6-6700,58 11-806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7 5029,'-15'1'1735,"-42"1"-385,-193 13 7560,342-6-7116,1012-27 79,157 2-821,428 36-949,-464-9-8,-1220-10-94,1781 4 569,-1451-18-339,124-1-510,-389 13-1899,-10-5-3182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5669,'0'0'7234,"14"-6"-7207,-3 0-29,-4 2-1,1 0 1,-1 1 0,0 0 0,1 0-1,-1 0 1,1 1 0,0 1 0,0-1-1,0 1 1,11 0 0,381 17-16,3-1 255,618-55 1114,-260 4-967,-499 30-200,971-50-133,-1105 46-55,-34 5-317,125-25 0,-376 25 86,-358-11 1354,-165 3 420,596 18-1528,0 4 0,1 4-1,-111 31 1,161-31-319,20-5 3,13-8 299,0 1 0,0-1 0,1 0-1,-1 0 1,0 0 0,0 1 0,0-1-1,0 0 1,0 0 0,0 0-1,0 1 1,0-1 0,0 0 0,0 0-1,0 0 1,1 1 0,-1-1 0,0 0-1,0 0 1,0 0 0,0 0-1,0 0 1,1 1 0,-1-1 0,0 0-1,0 0 1,0 0 0,1 0 0,-1 0-1,0 0 1,0 0 0,0 0 0,1 0-1,-1 0 1,0 0 0,0 0-1,0 0 1,1 0 0,-1 0 0,0 0-1,0 0 1,0 0 0,1 0 0,-1 0-1,0 0 1,0 0 0,0 0-1,1 0 1,-1 0 0,0-1 0,0 1-1,0 0 1,488-17-388,4-32 477,-302 28-103,196-22 42,254-25 79,-526 63-106,-135 17-401,-63 14 517,-1-4-1,-2-3 1,-110 9 0,93-13 156,-1-6 0,1-3 0,-118-10 0,221 4-263,-33-6 70,33 6-68,0 0 0,-1-1 0,1 1 0,0-1 0,0 1 0,0-1 0,0 1 1,-1-1-1,1 1 0,0-1 0,0 0 0,0 0 0,0 0 0,0 1 0,1-1 1,-1 0-1,0 0 0,0 0 0,0-1 0,1 1 0,-1 0 0,0-1 0,1 1-19,0 0 0,0 0-1,1 1 1,-1-1 0,0 0-1,0 0 1,1 1 0,-1-1-1,0 0 1,1 1 0,-1-1-1,1 0 1,-1 1 0,1-1-1,-1 1 1,1-1 0,-1 1-1,1-1 1,0 1 0,-1-1-1,1 1 1,0 0 0,-1-1-1,1 1 1,0 0 0,-1-1-1,1 1 1,0 0-1,0 0 1,-1 0 0,2 0-1,31-7-604,-25 6 409,83-12-3432,-41 5-1238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204 264 12844,'0'0'6582,"-11"1"-4820,1 1-1548,1 0 0,0 0 1,0 0-1,0 1 0,1 1 0,-1 0 0,1 0 0,-1 0 1,2 1-1,-1 0 0,0 1 0,1 0 0,0 0 0,0 0 0,1 1 1,-7 8-1,5-4 37,0 1 0,1 0 1,-9 20-1,15-29-217,-1 1 0,0-1 0,1 1 0,0-1 0,0 1 0,0 0 0,0 0 0,1 0 0,-1-1 0,1 1 0,0 0 0,0 0 0,1 0 0,-1 0 0,1 0 0,-1-1 0,3 8 0,-1-10-29,-1 0 0,1 1-1,-1-1 1,1 0-1,0 0 1,-1 0 0,1 0-1,0 0 1,0-1-1,-1 1 1,1 0 0,0-1-1,0 1 1,0-1-1,0 0 1,0 0 0,0 0-1,0 0 1,2 0-1,42-4 209,-28 0-155,-1-2 0,1 0 1,-1 0-1,-1-2 1,1 0-1,-2-1 0,1-1 1,-1 0-1,19-17 0,-1-1-60,-2-2 0,51-62-1,-56 58 46,29-49 0,-46 68-32,-1-1 1,0 0-1,-2 0 1,1-1-1,6-32 1,-13 49-16,0 0-1,0-1 1,1 1-1,-1 0 1,0 0 0,0 0-1,0-1 1,0 1-1,0 0 1,0 0 0,0 0-1,0-1 1,0 1-1,0 0 1,0 0 0,0 0-1,0-1 1,0 1-1,0 0 1,0 0 0,0 0-1,0-1 1,0 1-1,0 0 1,-1 0 0,1 0-1,0-1 1,0 1-1,0 0 1,0 0 0,0 0-1,0 0 1,-1-1-1,1 1 1,0 0 0,0 0-1,0 0 1,0 0-1,-1 0 1,1 0 0,0 0-1,0-1 1,-1 1 0,-10 6-119,-8 12 49,5-2 211,0 0 0,2 1 0,0 0-1,1 1 1,0 1 0,2 0 0,0 0-1,2 0 1,0 1 0,1 0-1,0 1 1,-1 23 0,6-42-157,1 1-1,0 0 1,1-1-1,-1 1 1,0 0-1,1-1 1,-1 1 0,1-1-1,0 1 1,0-1-1,0 0 1,0 1-1,1-1 1,-1 0 0,0 1-1,1-1 1,0 0-1,-1 0 1,1 0-1,0-1 1,0 1 0,0 0-1,0-1 1,0 1-1,1-1 1,-1 0-1,0 0 1,5 2 0,-2-1-332,-1-1 0,1 0 0,-1 0 1,1 0-1,-1-1 0,1 1 0,5-1 0,-6 0-462,0-1 0,1 1 0,-1-1 0,1 0 0,-1 0 0,0 0 0,6-3 0,13-12-4908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 307 5605,'-10'-24'909,"0"0"-1,-1 0 0,-2 1 0,0 0 0,-1 1 1,-2 0-1,0 2 0,-30-30 0,38 42-849,0 1 0,0 0-1,-1 1 1,0-1 0,0 2-1,-1 0 1,1 0 0,-1 0-1,0 1 1,-1 1 0,1 0 0,-1 0-1,1 1 1,-1 0 0,0 1-1,0 0 1,1 1 0,-1 0-1,0 1 1,0 0 0,0 0-1,1 2 1,-16 4 0,-5 4-40,1 2 1,1 2-1,0 0 1,-45 33-1,-95 90 71,144-116-101,2 2 1,0 0-1,2 2 1,1 0-1,1 2 1,-16 29-1,23-34 2,1 1 0,2-1 0,0 2 0,2-1 0,0 1 0,2 0 0,1 0 0,-2 37 0,5-34-16,1 1 0,1-1 0,2 1 0,0-1 1,2 1-1,2-1 0,11 34 0,-12-47-10,0-1 1,1 0-1,1-1 1,0 1-1,1-1 0,0-1 1,1 0-1,0 0 0,1-1 1,0 0-1,1-1 1,0 0-1,0-1 0,1-1 1,16 9-1,-7-7 46,1-1 0,-1-1 0,1-1-1,0-1 1,1-1 0,37 3 0,-12-5 29,0-3 1,58-5 0,-74 1 50,-1-2 1,0-1 0,0-1-1,0-1 1,-2-3-1,1 0 1,-1-2 0,-1-1-1,-1-1 1,0-1 0,-1-2-1,33-29 1,-40 30 53,-1 0 0,-1-1 0,0-1 0,-2-1 0,0-1 1,-1 0-1,-2-1 0,0 0 0,-1-1 0,-2 0 0,0-1 0,-2 0 0,0-1 0,-2 0 0,4-42 0,-9 57-149,0-1 0,-1 0 0,-1 1 0,0-1 0,-1 0 0,0 1 0,0-1 0,-1 1 0,-1 0 0,0 0 0,-1 0 0,0 1 0,-8-14 0,4 12 52,0 1 0,0 0-1,-1 0 1,0 1 0,-1 0-1,-1 1 1,1 0 0,-1 1 0,-21-11-1,3 5-393,-1 1 0,-1 2-1,0 1 1,0 2 0,-1 1-1,0 2 1,0 0 0,-55 2-1,2 5-3011,6 10-2199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415 219 7655,'-90'0'8408,"96"4"-7970,23 6 43,1-1 1,0-1-1,0-1 1,61 5-1,129-8-53,-147-4-268,815-49 959,-228 5-311,-18 33-643,-721 21-530,22-2 367,-711 14-20,397-21 165,-87 10-144,-380 3 10,825-13 0,9-1 3,1 1-1,-1-1 0,0 0 1,0 0-1,0 0 1,1 0-1,-1-1 1,0 1-1,0-1 0,1 0 1,-1 0-1,1-1 1,-6-1-1,9 2-12,0 0 1,0 1-1,0-1 0,1 1 0,-1-1 1,0 1-1,0-1 0,0 1 0,0-1 1,1 1-1,-1 0 0,0-1 0,1 1 1,-1-1-1,0 1 0,1 0 0,-1-1 1,0 1-1,1 0 0,-1-1 0,1 1 1,-1 0-1,1-1 0,-1 1 0,0 0 1,1 0-1,-1 0 0,1-1 0,-1 1 1,1 0-1,0 0 0,-1 0 0,1 0 1,-1 0-1,1 0 0,-1 0 0,1 0 1,-1 0-1,1 0 0,26-4-90,99-5 75,135 7 0,-127 3 14,536 6-3,517-7 8,-854-19 78,-637 19-536,126-3 219,-1106 20 179,490-11 67,643-6-45,134-1 19,14-3-238,30-2-294,714-24-266,-459 26 686,1491-23 295,-1707 26-116,-22 1 108,-1-1 0,67-11 1,-110 12-158,0 0 0,0 0 0,0-1 0,0 1 0,0 0 0,0 0 0,0 0 0,0 0 0,0 0 1,0 0-1,0 0 0,0 0 0,0-1 0,0 1 0,0 0 0,0 0 0,0 0 0,0 0 0,0 0 1,0 0-1,0 0 0,0 0 0,0-1 0,0 1 0,0 0 0,0 0 0,0 0 0,0 0 1,0 0-1,0 0 0,0 0 0,0 0 0,0 0 0,0 0 0,0-1 0,0 1 0,0 0 0,1 0 1,-1 0-1,0 0 0,0 0 0,0 0 0,0 0 0,0 0 0,0 0 0,0 0 0,0 0 0,0 0 1,1 0-1,-15-3 126,-636-21-166,517 22 74,-1084 6-361,3 68-1280,1188-68 1360,54-4-244,2240-98-1960,-2109 89 2510,100-10 57,-284 20-5,0-2 0,-24-3 1,-18-2 138,-1675-29 1148,1168 76-2024,196 14-4456,286-38-689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67 6278,'0'0'1212,"-12"-9"-299,7 6-845,-4-4 215,-1 0 0,1 1 0,-1 1 0,0 0 0,-1 0 0,1 1 0,-1 0 0,0 1 0,0 0 0,-16-1 0,3 4-73,0 2 0,1 0 0,-1 2 0,1 0 0,-1 2-1,1 1 1,1 0 0,0 2 0,0 0 0,0 2 0,1 0 0,-22 17-1,8-4-56,2 2-1,0 1 1,2 1-1,0 2 1,3 1-1,-26 36 1,21-19-97,2 2 1,2 2 0,3 0-1,2 2 1,2 1-1,3 0 1,-16 75 0,15-27-219,4 0 1,5 1 0,2 128 0,9-208 127,1-1 0,1 1 0,1-1 0,1 0 0,1 1 0,1-2 0,2 1 0,0-1 0,18 35 0,-19-45 25,0 0 0,1 0 1,1-1-1,0 0 0,1 0 1,0-1-1,0-1 0,1 1 1,0-2-1,1 0 0,0 0 0,0-1 1,1 0-1,0-1 0,0-1 1,0 0-1,18 4 0,-9-5 17,1-1-1,0-1 1,0-1 0,-1 0-1,1-2 1,0-1-1,0-1 1,-1-1 0,1-1-1,-1-1 1,-1-1-1,1-1 1,-1 0 0,0-2-1,25-15 1,1-5 409,0-1 1,-2-2-1,-1-3 1,-2-1-1,40-47 1,-33 30 139,-3-2 0,-2-2 0,-3-2 0,53-105 0,-71 117-359,-2-1 1,-2-1-1,-2-1 1,-3-1-1,-2 0 1,10-103-1,-19 118-111,-2 0 1,-1 0-1,-2 0 0,-2 0 0,-1 0 0,-20-69 0,19 89-90,0 0 1,-1 1-1,-1 0 1,0 1-1,-2 0 0,1 0 1,-2 1-1,0 0 1,-1 1-1,0 0 1,-1 1-1,0 0 0,-1 1 1,0 0-1,-1 1 1,-27-13-1,18 12-129,-2 1 0,0 2 0,0 0 0,0 2 0,-1 0 0,0 2 0,0 1 0,0 1 0,-34 3 0,30 1-859,1 1 1,-1 1-1,1 2 0,0 1 0,1 1 1,0 2-1,-54 26 0,33-9-4550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66 8264,'0'0'1799,"-7"-8"117,4 3-1661,-1 1 0,1-1 0,-1 1 0,0 0 0,-1 0 0,1 1 0,-1-1 0,1 1 0,-1 0-1,0 0 1,0 1 0,-1-1 0,1 1 0,0 0 0,-1 0 0,0 1 0,1 0 0,-1 0 0,-9 0-1,5 1-167,1 2 0,-1-1 0,1 1 0,0 1-1,0 0 1,0 0 0,0 0 0,0 1 0,1 1-1,0-1 1,0 2 0,0-1 0,0 1 0,1 0-1,0 0 1,0 1 0,0 0 0,-10 15 0,-2 4-54,1 1 0,1 1 0,1 0 0,-15 41 1,26-58-40,1 0 1,1 0 0,-1 1 0,2 0 0,0-1 0,0 1 0,1 0 0,0 0 0,1 0 0,1 0 0,0 0 0,0 0 0,4 12 0,-3-19 4,0 1 0,0 0 0,0-1 0,1 0 0,0 0 0,0 1 0,0-2 0,1 1 1,-1 0-1,1-1 0,0 0 0,1 1 0,-1-2 0,1 1 0,0 0 0,-1-1 0,1 0 0,1 0 1,-1-1-1,0 1 0,1-1 0,0 0 0,-1-1 0,1 1 0,0-1 0,0 0 0,11 0 0,1 0 99,0-2 0,0 0 0,0 0-1,0-2 1,0 0 0,0-1 0,-1-1-1,1-1 1,-1 0 0,-1-1 0,22-12-1,-25 12 104,-1-1-1,1-1 1,-2 0-1,1 0 1,-1-1-1,0-1 1,-1 0-1,0 0 1,-1-1-1,-1 0 1,1-1-1,-2 0 0,0 0 1,6-17-1,-10 23-100,-1 1 0,0-1 0,0 0-1,-1 0 1,0 0 0,0 1-1,0-1 1,-1 0 0,0 0-1,-1 0 1,0 0 0,0 0 0,-3-11-1,2 13-74,0 0 0,0 1 0,-1-1-1,0 1 1,0-1 0,0 1 0,-1 0-1,1 0 1,-1 0 0,0 0 0,0 1 0,0 0-1,0 0 1,-1 0 0,0 0 0,1 1-1,-10-4 1,-6-1-17,-1 1-1,1 1 1,-31-4 0,32 6-124,7-3-1530,10-8-4049,2-1-1543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0 968 10122,'0'0'9128,"7"-16"-8140,9-19-281,2 1 1,1 1-1,36-49 0,93-102 932,-65 83-1415,-77 94-216,346-409 32,-350 413-103,8-8-522,1 0 0,0 1 1,19-14-1,-29 24-440,-11 2-7367,-2 1 870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63 9801,'0'0'1698,"0"-8"330,2-1-1359,-2 5-430,1 1 1,-1 0-1,1 0 0,-1 0 0,0 0 0,0 0 1,0 0-1,-1-1 0,1 1 0,-1 0 1,-1-6-1,-4 7 2037,-1 12-1713,-3 13-535,-17 61 253,3 0 0,-19 131 0,42-213-280,1-1-1,0 0 1,-1 1-1,1-1 1,0 0-1,0 1 1,0-1-1,0 0 1,0 1-1,0-1 1,1 0 0,-1 1-1,0-1 1,1 0-1,-1 1 1,1-1-1,-1 0 1,1 0-1,-1 1 1,1-1 0,0 0-1,0 0 1,0 0-1,0 0 1,0 0-1,0 0 1,0 0-1,0 0 1,1 0-1,2 0 31,-1 0 1,1 0-1,0-1 0,-1 0 0,1 1 0,0-1 0,-1-1 0,1 1 0,0 0 0,4-2 0,24-6 231,0-1 1,-1-1 0,58-28-1,-13 5-191,-26 14-207,69-30-1077,-107 43 80,1-1-1,-1-1 1,-1 1-1,1-2 0,-1 0 1,18-19-1,-3-8-7354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10410,'0'0'12209,"0"11"-12119,1 29-461,1-1 0,3 0 0,10 48 0,-3-42-3341,5 48-1,-16-73-350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6 123 13261,'0'0'4729,"-2"-8"-2636,1 6-2021,1 0-1,-1-1 1,1 1-1,-1 0 1,1-1-1,0 1 1,0 0-1,0-1 1,0 1-1,0 0 1,0 0-1,1-1 1,-1 1-1,1 0 1,1-4-1,0 3-13,0 0-1,0 0 1,1 1-1,-1-1 1,1 1-1,0 0 0,0-1 1,0 1-1,0 0 1,0 1-1,0-1 1,1 0-1,3 0 1,15-7 57,1 1 0,0 2 0,1 0 0,-1 1 0,1 2 1,27-1-1,-4 2-96,1 3 1,53 7-1,-74-4-117,1 2-1,-1 0 0,37 14 0,-50-14 5,0 0 0,0 0 0,-1 1 0,1 1 0,-2 0 0,1 1 0,21 20 0,-31-26 88,0 0 0,0 1 1,-1-1-1,1 1 0,-1-1 0,1 1 1,-1 0-1,0 0 0,-1 0 1,1 0-1,-1 0 0,0 0 1,0 0-1,0 0 0,0 1 0,-1-1 1,1 0-1,-1 6 0,-1-4 51,0-1 0,-1 1 0,0 0 0,0 0 1,0-1-1,0 1 0,-1-1 0,0 0 0,0 0 0,0 0 0,-7 8 0,-5 2 152,-1 0-1,0-1 1,0 0 0,-1-1 0,-1-2 0,-23 13-1,13-10-6,-1-1-1,0-1 0,-1-2 0,0-1 1,-62 11-1,64-17-799,-1 0 1,1-2-1,-53-5 1,65 2-1352,20 0-1019,28 2-2215,-25 0 4729,30 0-5519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10090,'-9'3'1398,"-5"3"-903,0 0 0,1 1 0,0 1 0,0 0 0,0 0 0,1 2 0,1-1 0,0 2 0,-16 17 0,13-12-113,0 1 0,1 0 0,1 0 0,1 1 0,1 1 0,-15 34-1,24-49-320,0-1-1,0 1 1,0-1-1,0 1 1,0 0-1,1-1 0,0 1 1,-1 0-1,2 7 1,-1-10-54,1 0 1,-1 0-1,0 0 1,1 0-1,0 0 1,-1 0 0,1 0-1,-1-1 1,1 1-1,0 0 1,0 0-1,-1 0 1,1-1-1,0 1 1,0 0-1,0-1 1,0 1-1,0-1 1,0 1-1,0-1 1,0 0-1,0 1 1,0-1 0,0 0-1,0 0 1,0 1-1,0-1 1,0 0-1,0 0 1,0 0-1,0 0 1,0-1-1,0 1 1,1 0-1,0-1 1,6-1 213,0 0-1,0 0 1,0-1 0,0 0 0,-1-1 0,1 0-1,-1 0 1,0 0 0,0-1 0,-1 0 0,1-1-1,-1 1 1,0-1 0,7-10 0,4-5 301,-1-1 1,-1 0 0,15-30-1,10-30-762,-45 126 311,3-28-410,1 0-1,0 0 1,2 25 0,-1-39 176,1 0 0,-1 0 0,1 0 0,0-1 0,-1 1 0,1 0 0,0-1 0,0 1 0,0 0 0,1-1 0,-1 0 0,0 1 0,0-1 0,1 0 0,-1 1 0,1-1 0,-1 0 1,1 0-1,0 0 0,-1 0 0,1-1 0,0 1 0,0 0 0,-1-1 0,1 1 0,0-1 0,0 0 0,0 1 0,0-1 0,2 0 0,2 0-659,0 1 0,1-2 0,-1 1 0,1 0 0,-1-1 0,0 0 1,13-5-1,12-10-3054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178 395 5733,'0'0'6983,"-11"5"-5173,-1 0-1511,1 1 0,-1 1 1,1-1-1,1 1 0,0 1 1,0 0-1,0 1 0,1 0 1,0 0-1,1 1 0,0 0 1,1 0-1,-8 13 0,11-16-111,1 0-1,0 1 1,0-1-1,0 1 1,1 0-1,0-1 0,1 1 1,-2 16-1,3-24-190,0 1 0,0 0 0,0 0-1,0 0 1,0 0 0,0-1 0,0 1 0,1 0-1,-1 0 1,0 0 0,0 0 0,1-1-1,-1 1 1,1 0 0,-1 0 0,1-1 0,-1 1-1,1 0 1,-1-1 0,1 1 0,-1-1-1,1 1 1,0-1 0,-1 1 0,1-1 0,0 1-1,-1-1 1,1 1 0,0-1 0,0 0-1,1 1 1,1-1 54,0 1 1,0-1-1,0 0 0,0 0 0,0-1 1,0 1-1,0 0 0,0-1 0,4-1 1,3-1 213,-1-1 0,1 0 1,-1 0-1,-1-1 1,10-6-1,8-11 71,-1-2 1,-1 0-1,-1-1 0,-1-2 0,-2 0 1,34-58-1,-40 58-180,0-1 0,-2 0 0,-1-1 1,-1 0-1,-2 0 0,-1-1 0,7-58 1,-14 83-152,1 1 0,-1 0-1,0-1 1,-1 1 0,1-1 0,-1 1 0,1 0 0,-1 0 0,-1-1 0,1 1 0,-3-6 0,3 9-18,-1-1-1,1 1 1,0-1-1,-1 1 1,1 0-1,-1 0 1,1 0-1,-1 0 1,0 0-1,1 0 1,-1 0-1,0 0 1,0 1 0,1-1-1,-1 1 1,0-1-1,0 1 1,0 0-1,0-1 1,0 1-1,0 0 1,0 0-1,0 1 1,0-1-1,0 0 1,1 1 0,-1-1-1,-2 1 1,-7 3-18,0 0 1,0 0 0,0 1 0,1 1-1,-1-1 1,1 2 0,1-1 0,-1 1-1,-15 16 1,13-11 56,0 1-1,0 0 1,1 1-1,1 0 1,-17 31-1,25-41-75,0 0 0,0 0-1,1 0 1,0 1 0,0-1-1,0 1 1,0-1 0,0 6-1,1-8 20,0-1 0,0 0 0,1 0-1,-1 0 1,0 1 0,0-1 0,0 0-1,1 0 1,-1 0 0,1 0 0,-1 0-1,1 1 1,-1-1 0,1 0 0,0 0-1,-1 0 1,1-1 0,0 1 0,0 0-1,0 0 1,0 0 0,0 0 0,0-1-1,0 1 1,0-1 0,0 1 0,0 0-1,0-1 1,0 0 0,0 1 0,0-1-1,3 1 1,18 1-184,1-1-1,39-3 1,-47 1 202,-1 0 1,0 0-1,0 1 0,1 1 1,-1 0-1,0 1 1,0 1-1,0 0 1,0 1-1,16 6 0,-27-8 9,0-1 0,0 1 0,-1-1-1,1 1 1,-1 0 0,1 0 0,-1 0-1,1 1 1,-1-1 0,0 0 0,0 1-1,0-1 1,-1 1 0,1 0-1,0 0 1,-1 0 0,0 0 0,0 0-1,0 0 1,0 0 0,0 0 0,-1 0-1,1 0 1,-1 6 0,-1 2 44,0 0-1,-1-1 1,0 1-1,-1 0 1,-7 18-1,6-20-644,0 1-1,1 0 1,1 0-1,0 0 1,-1 13-1,3-17-5026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56 143 12844,'0'0'6486,"9"1"-4099,1 0-1922,1 0-1,0-1 1,0 0 0,-1 0 0,1-2 0,0 1 0,-1-1 0,1-1 0,19-7 0,48-30 70,-73 37-507,0 0 1,-1 0-1,1-1 0,-1 0 0,1 0 1,-1 0-1,0 0 0,-1-1 0,1 1 1,-1-1-1,0 0 0,5-10 0,-8 14-26,0 0 0,0 0-1,0 0 1,0 1 0,0-1-1,0 0 1,0 0 0,0 0-1,0 0 1,0 0 0,-1 1-1,1-1 1,0 0-1,-1 0 1,1 0 0,0 1-1,-1-1 1,1 0 0,-1 0-1,1 1 1,-1-1 0,0 0-1,1 1 1,-1-1-1,0 1 1,1-1 0,-1 1-1,0-1 1,1 1 0,-1-1-1,0 1 1,0 0 0,0 0-1,0-1 1,1 1 0,-1 0-1,0 0 1,0 0-1,0 0 1,0 0 0,0 0-1,0 0 1,1 0 0,-2 0-1,-42 1-272,29 2 240,1 1-1,0 0 1,0 1 0,0 0 0,1 1-1,0 0 1,0 2 0,0-1-1,1 1 1,-17 16 0,20-18 84,1 2 0,0-1 0,1 1 1,0 0-1,0 0 0,1 1 0,0 0 0,0 0 1,1 0-1,0 1 0,1 0 0,0 0 0,0 0 1,-3 21-1,6-29-39,1-1-1,0 1 1,0 0 0,0-1 0,1 1 0,-1-1-1,0 1 1,1 0 0,-1-1 0,1 1 0,-1-1 0,1 1-1,0-1 1,-1 1 0,1-1 0,0 0 0,0 1-1,0-1 1,0 0 0,0 0 0,0 1 0,1-1 0,-1 0-1,0 0 1,1 0 0,-1-1 0,1 1 0,-1 0-1,0 0 1,1-1 0,0 1 0,-1-1 0,1 1 0,1-1-1,8 2 66,0 0-1,1-1 1,-1-1-1,13 0 0,-10 0 29,11-1-221,-1 0 0,1-2 0,-1-1 0,40-11 0,-41 8-1474,-1-1 1,34-18-1,8-12-6596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 12716,'0'0'5456,"12"-2"-4618,757-212 1757,-635 175-2462,885-320 2426,-868 301-1280,-44 21-595,-71 25-1606,-26 8-3548,-41 9 461,-7 0-3017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2:4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704 36 1698,'-8'-5'1999,"-1"0"0,1 0 1,-1 1-1,-11-3 0,13 4-1286,-1 2 0,1-1 0,-1 1 0,1 0 0,-9 0 0,8 1-637,-1 1 0,1 0-1,0 0 1,-1 1 0,1 0-1,0 1 1,0 0-1,0 0 1,1 1 0,-1-1-1,1 2 1,0-1 0,0 1-1,0 0 1,1 0-1,-1 1 1,-7 9 0,-11 15-26,2 0 1,1 1 0,1 1-1,-28 61 1,-49 147 555,94-228-579,-43 108 216,-65 197 254,98-267-484,2 1 0,2 0 1,3 1-1,-1 75 0,8-97-136,1 0 0,1-1 1,2 1-1,1-1 0,1 0 0,2 0 1,1-1-1,1 0 0,1-1 0,22 39 0,-32-63 36,1 1 1,0-1-1,0 0 0,1 0 0,-1 0 0,1 0 0,-1-1 0,1 1 0,0-1 0,0 1 0,0-1 1,1 0-1,-1 0 0,0 0 0,1-1 0,-1 1 0,1-1 0,-1 0 0,1 0 0,0 0 0,5 0 1,-3-1 116,-1 0 1,1-1 0,-1 0-1,1 0 1,-1-1-1,0 0 1,0 0 0,0 0-1,0 0 1,0-1 0,0 1-1,0-1 1,-1-1 0,5-3-1,312-262 4134,-288 241-4259,-2-2 0,-1-1-1,-1-2 1,-2-1-1,-1-1 1,-1-1 0,32-65-1,-34 51 473,-2 0-1,-2 0 0,-2-2 0,-3 0 1,14-95-1,-25 120-336,0 0 0,-2 0 0,-1-1 0,-6-38 0,4 50-45,-2 1 0,0 0 0,-1-1 0,0 1 0,-1 1 0,-1-1 0,0 1 0,-18-25 0,12 22 9,-2 0-1,0 0 1,0 2 0,-2 0 0,0 1 0,-1 0-1,0 2 1,-1 0 0,0 1 0,-1 1 0,0 0 0,-41-12-1,41 17-529,1 0 0,-1 2 0,1 0 0,-1 1 0,-21 1 0,40 1 193,0 0-1,0 0 1,-1 0-1,1 0 1,0 0-1,-1 0 1,1 0 0,0 0-1,0 1 1,-1-1-1,1 1 1,0-1 0,0 1-1,0-1 1,0 1-1,-1-1 1,1 1 0,0 0-1,0 0 1,0 0-1,-1 1 1,-1 8-7418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2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314 232 3523,'0'0'8382,"0"-7"-7726,0-32 348,31 53-1180,9 4 316,1-2 1,0-1-1,81 16 1,135 4 476,452-25 412,-455-15-867,676-41 205,-734 33-227,762-6 30,-173 8-36,-636 4 250,250-6 439,-510 2 309,-459 27-1553,48 1-2,-1885-1 749,1058-30-65,1314 12-217,-4 1 60,0-2 0,1-2 0,-62-15-1,84 11-330,24 1-304,31 0-515,525 9-551,-490 2 1550,237 8 55,1136 23 117,265-71 89,-667-47-113,-1015 81-96,-20 3-2,0 0 1,0-1-1,0-1 1,0 0-1,0 0 0,0-1 1,13-5-1,-23 8 4,1-1 0,-1 1 0,0 0 0,1 0 0,-1 0 0,1-1 0,-1 1 0,1 0 0,-1 0 0,0-1 0,1 1 0,-1 0 0,0-1 0,1 1 0,-1 0 0,0-1 0,1 1 0,-1-1 0,0 1 0,0-1 0,1 1 0,-1 0 0,0-1 0,0 1 0,0-1 0,0 1 0,0-1 0,0 1 0,0-1 0,0 1 0,0-1 0,0 1 0,0-1 0,0 1 0,0-1 0,0 1 0,0-1 0,0 1 0,-1-1 0,1 1 0,0 0 0,0-1 0,0 1 0,-1-1 0,1 1-1,0 0 1,-1-1 0,1 1 0,0-1 0,-1 1 0,1 0 0,0 0 0,-1-1 0,1 1 0,-2-1 0,-24-12 697,-11 1-519,-1 1-1,0 3 1,0 1 0,-69-4 0,-162 10-257,214 2 106,-450 38 138,1 33-634,337-46-28,-236 39-1374,-112 17-3847,292-54 362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3770 627 7143,'0'0'320,"0"-10"657,-3-168 3000,2 174-3925,0-1 0,0 1-1,0-1 1,-1 1 0,1-1 0,-1 1-1,0 0 1,0 0 0,-1 0 0,1 0-1,-1 0 1,0 0 0,0 1 0,0-1-1,-1 1 1,1 0 0,-1 0 0,1 0-1,-1 1 1,-7-5 0,-13-6-23,0 0 0,-35-12 0,39 17 30,-132-51 288,-3 7-1,-305-62 1,265 83 160,-2 9 1,-210 4 0,222 18-473,-354 47-1,457-32-40,0 3 0,2 3 0,0 4 0,1 4 0,2 2 0,-122 71-1,138-65-7,3 2 0,1 3 0,3 2 0,1 3 0,-69 78-1,99-97 34,1 0-1,1 1 1,2 2-1,1 0 1,1 0-1,2 2 1,1 0-1,2 1 0,1 0 1,2 0-1,1 1 1,-6 59-1,12-44-5,1 0-1,2 1 1,3-1-1,2 0 1,23 93 0,-17-105 0,1-1 1,1-1-1,3 0 1,0-1-1,3-1 1,0-1 0,3-1-1,29 34 1,-15-26 0,3-3 0,1-1 0,1-1 1,2-3-1,2-2 0,0-1 0,2-3 1,1-2-1,91 32 0,-29-22 34,1-3 1,2-6 0,178 16-1,-99-27 5,0-8 0,379-39 0,-337 0-17,-2-11 0,238-77 0,-373 90-26,-1-3 0,172-89 0,-232 102 0,0-1 1,-2-2-1,0-1 0,-2-2 1,0-1-1,-2-2 0,-2-1 1,0-1-1,37-58 0,-51 64 11,-1-1-1,-2-1 0,-1 0 0,-1-1 0,-1 0 0,-1 0 0,6-52 1,-6-14 107,-3-104 0,-5 195-124,-1-28 48,-2 1 0,0 0-1,-2-1 1,-2 1 0,-1 1 0,-1 0 0,-1 0-1,-2 0 1,-1 2 0,-1 0 0,-1 0-1,-2 1 1,-1 1 0,-1 1 0,-1 0 0,-33-30-1,18 22 50,-2 2 0,-1 2 0,-1 1 0,-2 2 0,0 2 0,-2 2 0,-1 1 0,0 3 0,-1 2 0,-59-14 0,33 15-129,0 4-1,-1 3 1,0 3-1,0 4 0,0 2 1,0 4-1,-110 20 1,-8 17-3050,-288 104 0,270-74-1727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8632 765 10442,'-10'0'646,"-33"-5"-328,-1-1 1,1-2-1,-65-20 1,42 10 233,-370-132 547,306 98-775,-3 6 0,-147-30 0,-444-20 27,438 66 61,-1519-174-412,1479 174 73,0 15-1,-1 14 1,0 14 0,-473 81-1,425-18 140,3 16 0,-605 235 0,920-304-190,2 2 0,1 2 1,1 3-1,1 2 1,2 2-1,-59 53 1,84-64-30,1 1 0,1 1 0,1 1 1,1 1-1,2 1 0,1 1 0,1 0 1,1 1-1,2 1 0,1 0 0,1 1 1,-13 58-1,20-67 0,2 0 1,0 0-1,1 0 1,1 0-1,1 1 0,1-1 1,1 0-1,1 0 1,2 0-1,0 0 1,1-1-1,1 0 0,1 0 1,1 0-1,1-1 1,1-1-1,1 0 1,0 0-1,2-1 1,0-1-1,1 0 0,1-1 1,1 0-1,0-2 1,24 18-1,-1-7 18,0-2 1,1-2-1,1-1 0,1-3 1,67 20-1,233 44 65,-341-82-76,1098 154 14,11-79-102,-574-43 184,742 1 179,-865-48-170,450-76 0,-194-29-324,1088-342 1,-1755 462 218,352-125-23,-280 94 78,-1-3 1,110-69 0,-173 97-47,-1-2 1,0 1 0,-1-2 0,1 1-1,-2-1 1,1 0 0,7-12 0,-13 17 26,0-1 1,-1 1 0,1-1 0,-1 0 0,0 0 0,0 0 0,-1 0 0,1-1 0,-1 1 0,0 0 0,-1 0 0,1-1 0,-1 1 0,0 0 0,-1-1 0,1 1 0,-1 0 0,0-1 0,-2-6 0,-2 0 71,-1-1 1,0 1 0,-1 0 0,0 1 0,-1 0-1,0 0 1,0 0 0,-17-14 0,-4-2 111,-56-41 1,22 27-154,-2 2 1,-1 4 0,-1 2 0,-101-33 0,-297-69 166,435 127-194,-496-110-351,171 55-3937,176 33-1053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177 114 6182,'0'0'5258,"-3"-12"-3288,-2-6-1361,-17-62 5861,22 81-6413,0-1 0,0 0 0,-1 0 0,1 1 1,0-1-1,0 0 0,0 0 0,0 1 0,-1-1 1,1 0-1,0 0 0,0 1 0,0-1 0,-1 0 1,1 0-1,0 0 0,0 0 0,-1 1 0,1-1 1,0 0-1,0 0 0,-1 0 0,1 0 0,0 0 1,-1 0-1,1 0 0,0 0 0,-1 0 0,1 0 0,0 0 1,0 0-1,-1 0 0,1 0 0,0 0 0,-1 0 1,1 0-1,0 0 0,0 0 0,-1 0 0,1-1 1,0 1-1,0 0 0,-1 0 0,1 0 0,0 0 1,0-1-1,-1 1 0,1 0 0,0 0 0,0-1 0,0 1 1,0 0-1,-1 0 0,1-1 0,0 1 0,0 0 1,0 0-1,0-1 0,0 1 0,0 0 0,0-1 1,0 1-1,0 0 0,0 0 0,0-1 0,0 1 1,0 0-1,0-1 0,0 1 0,-9 20-172,9-19 166,-40 109-31,-25 82 73,59-169-89,2 1 1,0-1-1,1 0 1,1 1 0,1 0-1,3 31 1,-1-52-3,0-1 0,0 1 1,0 0-1,0-1 0,0 1 0,0-1 1,1 0-1,-1 1 0,1-1 1,0 0-1,0 0 0,0 0 1,-1 0-1,2-1 0,-1 1 1,0 0-1,0-1 0,1 1 1,-1-1-1,0 0 0,1 0 1,0 0-1,-1 0 0,1 0 0,-1-1 1,1 1-1,0-1 0,5 1 1,12 1 31,0-1 0,38-2 0,-34 0-11,14 1 169,57-10 0,-28-6-2395,-57 12 82,0 0 0,0 0 0,17-11 0,-7 0-7953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12684,'0'0'5573,"14"-4"-4366,13-2-945,1 1 0,0 2 0,1 1 1,-1 1-1,0 1 0,1 1 0,33 7 1,-53-7-261,0 2 0,0-1-1,-1 1 1,1 0 0,-1 1 0,1 0 0,-1 0 0,0 1 0,12 9 0,-18-11 25,0-1 0,0 0-1,0 1 1,0-1 0,0 1 0,0 0 0,-1 0 0,1-1 0,-1 1 0,0 0 0,0 0 0,0 0 0,0 1 0,-1-1 0,1 0 0,-1 0 0,0 0-1,0 0 1,0 1 0,0-1 0,0 0 0,-1 0 0,1 0 0,-1 0 0,0 0 0,0 0 0,0 0 0,-1 0 0,1 0 0,0 0 0,-4 3 0,-5 10 332,-1 0 1,-1-1 0,0-1 0,-1 0-1,-15 13 1,15-16-277,1 1 0,0 0 0,0 1 0,2 1-1,0 0 1,-12 21 0,17-15-1181,5-19 957,0-1 0,0 1-1,1-1 1,-1 1 0,1-1-1,-1 1 1,0-1 0,1 1 0,-1-1-1,1 0 1,-1 1 0,1-1 0,-1 0-1,1 1 1,-1-1 0,1 0-1,-1 0 1,1 0 0,-1 1 0,1-1-1,0 0 1,-1 0 0,1 0 0,-1 0-1,1 0 1,-1 0 0,1 0-1,0 0 1,-1 0 0,1 0 0,-1 0-1,2-1 1,25-2-5475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13036,'0'0'2013,"9"-7"555,-2 1-2275,0 1 0,0 0 1,0 1-1,1-1 0,0 1 0,0 1 1,0 0-1,0 0 0,1 0 1,-1 1-1,1 0 0,-1 1 1,1 0-1,0 1 0,0-1 0,14 3 1,-21-2-285,0 0 0,-1 0 0,1 1 0,-1-1 0,1 0 0,0 1 0,-1 0 0,1-1 0,-1 1 0,1 0 0,-1 0 0,0 0 0,1 0 0,-1 0 0,0 0 0,0 0 0,1 0 0,-1 1 0,0-1 0,0 0 0,0 1 0,-1-1 0,3 3 0,-3 0 34,1-1 0,0 0-1,-1 0 1,0 1-1,1-1 1,-1 0 0,-1 1-1,1-1 1,0 0-1,-1 1 1,-1 3 0,-1 5 156,-1-1 0,-1 1 0,0-1 0,-1 0 0,-9 15 0,-19 18 334,-28 42 243,58-79-724,0 0 0,0 1 0,1-1-1,0 1 1,0 0 0,1 0 0,0 0-1,0 0 1,1 0 0,-1 8 0,2-14-41,0-1 1,0 0-1,1 0 1,-1 0 0,0 0-1,1 0 1,-1 1 0,0-1-1,1 0 1,-1 0-1,1 0 1,0 0 0,-1 0-1,1 0 1,0 0-1,-1 0 1,1-1 0,0 1-1,0 0 1,0 0-1,0-1 1,0 1 0,0 0-1,1 0 1,36 8 368,-28-9-333,0 0 1,-1 0-1,1-1 1,0 0 0,18-6-1,-25 6-268,1 0-1,-1-1 1,1 0-1,-1 0 1,1 0-1,-1 0 1,0 0-1,0-1 1,0 1-1,0-1 1,4-5-1,-6 6-488,1 0-1,-1-1 1,0 1-1,0 0 1,0-1-1,0 1 1,0 0 0,-1-1-1,1 1 1,-1-1-1,1 0 1,-1-3-1,0-11-5465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9225,'0'0'13773,"69"19"-13581,-22-14-128,8-5-2466,4 0-5125</inkml:trace>
  <inkml:trace contextRef="#ctx0" brushRef="#br0" timeOffset="1">589 95 18642,'0'0'7527,"7"33"-12556,10-33-128,0 0-1025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14638,'0'0'4580,"-21"64"-3267,19-33-480,2 5-673,0 2-96,12 1-1345,5-2-1986,1-5-1217,-4-4-3588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0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4420,'0'0'21845,"15"0"-21007,33 1-696,487-2 1152,-456-3-5242,115-21 1,-184 22-2566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13965,'0'0'10159,"1"8"-9839,-1 21-55,-1 0 0,-1 0 0,-1-1 0,-9 36 0,-4 30-4,15-91-256,-9 118 169,9-107-195,1 0 0,1 0 0,0 0 0,1 0 0,1 0 0,5 19 0,-8-32-107,1 1 0,-1 0 0,1 0 0,0 0 0,0-1-1,-1 1 1,1 0 0,0-1 0,0 1 0,1-1 0,-1 1 0,0-1 0,0 0 0,1 1 0,-1-1 0,1 0-1,2 2 1,4-10-3648,-5-16-71,-3-16-2389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13132,'-3'-8'2648,"1"2"-2305,-10-37 3964,11 42-4166,1-1 0,0 0-1,0 1 1,0-1 0,1 0-1,-1 1 1,0-1 0,1 0-1,-1 1 1,1-1 0,-1 0 0,1 1-1,0-1 1,-1 1 0,1-1-1,0 1 1,0 0 0,0-1-1,0 1 1,1 0 0,-1-1 0,0 1-1,0 0 1,1 0 0,-1 0-1,1 0 1,1-1 0,16-4 11,0 1 1,0 1-1,1 0 1,-1 1-1,1 1 1,-1 1-1,1 1 1,26 3 0,-19-2-106,-10-1-49,-1 2 0,0 0 0,1 0 1,-1 2-1,0 0 0,-1 1 0,1 0 1,18 10-1,-31-14-2,1 1 1,0 0-1,-1 0 0,1 1 1,-1-1-1,1 1 0,-1-1 1,0 1-1,0 0 0,-1 1 1,1-1-1,-1 0 0,1 1 1,-1-1-1,0 1 0,0 0 1,0-1-1,-1 1 0,0 0 1,1 0-1,-1 0 0,-1 0 1,1 1-1,0-1 0,-1 0 1,0 0-1,0 0 0,0 0 1,-1 1-1,0-1 1,1 0-1,-1 0 0,0 0 1,-1 0-1,1 0 0,-1 0 1,-2 3-1,1 1 27,-1 0 1,0 0 0,-1-1-1,0 0 1,0 0-1,0 0 1,-1 0 0,0-1-1,0 0 1,-1 0-1,-7 5 1,13-11-270,24-15-2855,-21 14 3084,0 1 0,0-1 0,0 0 0,0 1 0,0 0 0,-1-1 0,1 1 0,0 0 0,0 0 0,0 0 0,0 0 0,0 1 0,0-1 0,0 0 0,0 1 0,0 0 0,0-1 0,-1 1 0,1 0 0,0 0 0,0 0 1,-1 0-1,1 0 0,-1 0 0,1 0 0,-1 1 0,1-1 0,-1 0 0,0 1 0,0-1 0,1 1 0,-1 0 0,0-1 0,-1 1 0,1 0 0,0 0 0,0-1 0,0 4 0,0-1 133,-1-1 0,0 1 0,0 0 1,0 0-1,0 0 0,-1-1 0,1 1 0,-1 0 0,0 0 0,0-1 0,0 1 0,0-1 0,-1 1 0,0-1 0,0 0 1,0 1-1,0-1 0,0 0 0,-3 3 0,-13 12 864,0-1 0,-1-1-1,-1-1 1,0 0 0,-44 23 0,53-33-889,0 1 1,0-1 0,0-1 0,-1 0-1,0-1 1,1 0 0,-1-1 0,0 0-1,-1-1 1,1-1 0,0 0 0,0 0-1,0-1 1,-14-3 0,25 4-147,-1 0 1,1 0-1,0 0 1,0-1-1,0 1 0,0-1 1,0 1-1,0-1 1,0 1-1,0-1 0,0 1 1,0-1-1,0 0 1,0 1-1,1-1 1,-1 0-1,0 0 0,0 0 1,1 0-1,-1 0 1,0 0-1,1 0 1,-1 0-1,1 0 0,0 0 1,-1-1-1,1 0-152,0 0 0,0 0 0,0 0-1,1 0 1,-1 0 0,0 0 0,1 0-1,0 0 1,-1 0 0,1 0 0,0 1-1,0-1 1,2-3 0,3-2-2180,0-1 0,0 1 1,1 0-1,13-11 0,11-3-12181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17008,'0'0'14446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251 119 13293,'0'0'3117,"-4"-8"348,3 4-3253,-1 0-1,0 0 1,0 0 0,-1 0 0,1 0-1,-1 1 1,0-1 0,0 1 0,0 0-1,0 0 1,0 0 0,-1 0 0,0 1-1,1-1 1,-1 1 0,0 0 0,0 0-1,0 0 1,0 1 0,0-1 0,-1 1-1,1 0 1,0 0 0,-1 0 0,1 1-1,-1 0 1,1 0 0,0 0 0,-6 1-1,4 0-192,0 1-1,0 0 1,1 0-1,-1 0 1,0 1-1,1 0 1,0 0-1,-1 0 1,1 1-1,0 0 1,1 0-1,-1 0 1,1 0-1,0 1 1,0-1-1,0 1 1,1 0-1,-4 7 1,1-4 10,1 1 1,0 0 0,1 0-1,0 1 1,0 0 0,1-1 0,0 1-1,1 0 1,0 1 0,0 11-1,2-21-26,0 0 1,1 0-1,-1 0 0,0 0 0,1 0 0,-1 0 0,1 0 0,0 0 0,-1 0 0,1 0 0,0-1 0,-1 1 0,1 0 0,0 0 0,0-1 0,0 1 0,-1-1 0,1 1 0,0-1 0,0 1 0,0-1 0,0 1 0,0-1 0,0 0 0,0 1 0,0-1 0,0 0 0,0 0 0,1 0 0,-1 0 0,0 0 1,0 0-1,0 0 0,0 0 0,0 0 0,2-1 0,44-8 130,-23-1-106,0-1 0,-1-1 0,42-29 1,-46 27-24,1 1 0,0 2 0,1 0 0,0 0 0,30-8 0,-50 18-5,0 1 0,-1 0 0,1 0 0,-1 0 0,1-1-1,-1 1 1,1 0 0,-1 0 0,1 0 0,0 0-1,-1 0 1,1 0 0,-1 0 0,1 0 0,-1 0 0,1 1-1,-1-1 1,1 0 0,0 0 0,-1 0 0,1 1-1,-1-1 1,1 0 0,-1 0 0,0 1 0,1-1-1,-1 1 1,1-1 0,-1 0 0,1 1 0,-1-1 0,0 1-1,1-1 1,-1 1 0,0-1 0,0 1 0,1-1-1,-1 1 1,0-1 0,0 2 0,-3 31 9,-20 31 251,12-44-2,8-15-103,0-1 0,1 0 0,0 1 1,0-1-1,0 1 0,1-1 0,-1 1 0,-1 9 1,5-14-122,0 0 1,0 0 0,-1-1-1,1 1 1,0 0 0,-1-1-1,1 0 1,0 1 0,-1-1-1,1 0 1,-1 0 0,2-1-1,3-4-9,0 0-1,0-1 1,-1 1-1,0-1 0,-1 0 1,1-1-1,-1 1 1,-1-1-1,1 0 0,2-13 1,1 0-19,-1-2 0,4-38 0,-11 47-207,-4 20 55,-5 20 20,10-23 129,0-1 0,0 1 0,0-1-1,0 1 1,0 0 0,0-1-1,1 1 1,-1 0 0,1-1 0,-1 1-1,1-1 1,0 0 0,0 1-1,1-1 1,-1 1 0,0-1 0,1 0-1,-1 0 1,1 0 0,0 0-1,0 0 1,-1 0 0,1-1 0,1 1-1,-1 0 1,0-1 0,0 0-1,0 1 1,1-1 0,-1 0 0,1 0-1,-1-1 1,1 1 0,-1 0-1,1-1 1,-1 1 0,5-1-1,1 1 32,0 0 0,0-1 0,0 0 0,0 0 0,0-1 0,0 0-1,0-1 1,0 1 0,0-2 0,0 1 0,12-7 0,-9 4-19,-1-1 0,0-1 0,0 0 0,-1 0 0,0-1 0,0 0 0,-1 0 0,0-1 1,0 0-1,-1-1 0,0 1 0,-1-1 0,8-16 0,-14 26-14,-1 0 0,1 0 1,0 0-1,0 0 0,0 0 0,0 0 0,0 0 0,-1 0 0,1 0 1,0 0-1,0 0 0,0 0 0,0-1 0,0 1 0,0 0 1,0 0-1,-1 0 0,1 0 0,0 0 0,0 0 0,0 0 0,0 0 1,0-1-1,0 1 0,0 0 0,0 0 0,0 0 0,0 0 1,0 0-1,0-1 0,-1 1 0,1 0 0,0 0 0,0 0 0,0 0 1,0 0-1,0-1 0,0 1 0,0 0 0,1 0 0,-1 0 0,0 0 1,0-1-1,-10 11-2,2 2 74,1 0-1,0 0 1,1 1-1,0 0 1,1 0-1,1 0 1,0 1-1,1-1 0,0 1 1,1 0-1,1 0 1,-1 16-1,3-28-70,-1 0 0,1-1-1,-1 1 1,1 0 0,0 0-1,0-1 1,0 1 0,0 0-1,0-1 1,0 1 0,0-1 0,0 1-1,1-1 1,-1 0 0,0 1-1,1-1 1,0 0 0,-1 0-1,1 0 1,-1 0 0,1 0-1,0-1 1,0 1 0,-1 0-1,4 0 1,23 3-1846,-3-9-4026,-8-7-2094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14350,'0'0'8717,"0"8"-7660,-3 28-336,-1 0 1,-2 0-1,-2-1 0,-20 59 1,11-40-379,-10 60-1,26-112-326,-1 23 6,2-25-19,0 0-1,0 1 0,-1-1 1,1 0-1,0 1 0,0-1 1,0 0-1,0 0 1,0 1-1,0-1 0,0 0 1,0 1-1,0-1 0,0 0 1,0 0-1,0 1 0,0-1 1,0 0-1,1 0 0,-1 1 1,0-1-1,0 0 0,0 1 1,0-1-1,0 0 1,1 0-1,-1 0 0,0 1 1,0-1-1,0 0 0,1 0 1,-1 0-1,0 1 0,0-1 1,1 0-1,-1 0 0,0 0 1,0 0-1,1 0 0,-1 0 1,0 0-1,0 0 1,1 1-1,-1-1 0,0 0 1,1 0-1,-1 0 0,0 0 1,0 0-1,1 0 0,-1-1 1,0 1-1,0 0 0,1 0 1,-1 0-1,0 0 0,1 0 1,-1 0-1,0 0 1,0-1-1,1 1 0,-1 0 1,0 0-1,0 0 0,0 0 1,1-1-1,-1 1 0,0 0 1,0-1-1,7-5-29,-1-1 1,0 0-1,-1 0 0,0 0 1,0-1-1,0 0 0,6-15 1,23-69-1378,-20 51 758,-11 33 624,8-14-392,-11 22 402,1 0-1,-1-1 1,1 1-1,-1 0 1,1 0-1,-1 0 1,1 0-1,-1 0 1,1 0-1,0 0 1,-1 0 0,1 0-1,-1 0 1,1 0-1,-1 0 1,1 0-1,-1 0 1,1 0-1,0 1 1,-1-1-1,1 0 1,-1 0-1,1 1 1,-1-1-1,0 0 1,1 1-1,-1-1 1,1 1 0,-1-1-1,1 0 1,-1 1-1,0-1 1,1 1-1,-1-1 1,0 1-1,1 0 1,2 3 27,1-1-1,0 0 1,1 0 0,-1 0 0,0-1-1,1 1 1,-1-1 0,1 0 0,0-1 0,0 1-1,0-1 1,0 0 0,0 0 0,0 0-1,0-1 1,0 1 0,0-1 0,0-1 0,0 1-1,9-3 1,-1 1 80,-1-1-1,1 0 1,-1-1 0,0 0-1,0-1 1,0-1 0,11-7-1,-11 5-50,-1 0-1,0 0 0,0-1 0,-1-1 1,12-14-1,-18 20-28,0-1 1,0-1-1,-1 1 1,1 0-1,-1-1 0,-1 0 1,1 0-1,-1 0 1,0 0-1,0 0 0,-1 0 1,0-1-1,1-9 1,-2 15-19,0 0 1,0 1-1,0-1 1,1 0-1,-2 0 1,1 1-1,0-1 1,0 0-1,0 0 1,0 1-1,0-1 1,-1 0-1,1 1 1,0-1-1,-1 0 1,1 1-1,0-1 1,-1 0-1,1 1 1,-1-1-1,1 1 1,-1-1-1,1 1 1,-1-1-1,1 1 1,-1-1-1,0 1 1,1-1-1,-1 1 1,0 0-1,1-1 1,-1 1-1,-1 0 1,0 0-11,0 0 0,0 0 0,-1 0-1,1 0 1,0 1 0,0-1 0,-1 1 0,1-1 0,0 1 0,0 0 0,-3 1-1,-3 2-19,-1 1-1,1 0 0,0 1 0,-12 9 0,7-1 74,1 0 0,0 0 0,1 1 0,-17 30 0,23-36 29,0 0-1,1 0 0,1 1 0,-1-1 0,1 1 1,1 0-1,0-1 0,0 1 0,1 0 1,0 17-1,2-25-65,-1 0 0,0 0 0,1 0 0,-1-1 0,1 1 1,0 0-1,0-1 0,0 1 0,-1 0 0,2-1 0,-1 1 0,0-1 1,0 1-1,0-1 0,1 0 0,-1 0 0,0 1 0,1-1 0,-1 0 1,1 0-1,0 0 0,-1-1 0,1 1 0,0 0 0,-1-1 0,1 1 1,0-1-1,0 1 0,0-1 0,3 0 0,8 2 14,0-1-1,0-1 1,19-2-1,-11 1-24,18-3-321,-30 2 262,-1 1 1,1 0-1,0 1 0,0 0 1,-1 0-1,15 3 0,-23-3 68,1 0 0,-1 1 1,1-1-1,-1 1 0,0-1 0,1 1 0,-1-1 0,0 1 0,1-1 1,-1 1-1,0-1 0,1 1 0,-1 0 0,0-1 0,0 1 0,0-1 1,0 1-1,0 0 0,0-1 0,0 1 0,0 0 0,0-1 1,0 1-1,0-1 0,0 1 0,0 0 0,0-1 0,0 1 0,-1-1 1,1 2-1,-7 18 358,3-11-58,-2 0 0,1 0-1,-1 0 1,-12 13 0,-10 1-1004,26-22 373,0 0 1,0 0-1,1 0 0,-1-1 1,0 1-1,0-1 1,0 1-1,0-1 1,0 0-1,0 1 1,0-1-1,0 0 1,0 0-1,-2-1 1,-11-5-6424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4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15727,'0'0'5445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10282,'0'0'12945,"8"9"-12037,-5-5-825,1-1-19,-1 1-1,0 0 0,0 0 0,0 0 1,0 0-1,-1 0 0,1 1 0,-1-1 0,0 1 1,-1-1-1,1 1 0,-1 0 0,0 0 1,0-1-1,0 1 0,0 5 0,-5 38 610,3-36-420,0 0 0,0 0 0,1 0 0,2 21 0,-1-32-244,0 0-1,-1 0 0,1 0 1,0 1-1,0-1 1,-1 0-1,1 0 1,0 0-1,0 0 1,0 0-1,0-1 1,1 1-1,-1 0 1,0 0-1,0-1 1,0 1-1,0-1 0,1 1 1,-1-1-1,0 1 1,1-1-1,-1 0 1,0 0-1,1 1 1,-1-1-1,0 0 1,1 0-1,-1-1 1,1 1-1,-1 0 1,0 0-1,2-1 0,46-12 204,-27 1-190,-1-1-1,0-1 0,-1-1 1,-1 0-1,-1-2 0,32-35 1,-57 61 173,1 1 0,0 0 0,0 0 0,1 0 0,0 0 1,1 1-1,1 0 0,-4 12 0,8-22-187,-1-1 0,1 1 0,-1-1 0,1 1 0,-1-1 0,1 0 0,-1 1 0,1-1 0,-1 1 0,1-1 0,0 0 0,-1 0 0,1 1 0,-1-1 0,1 0 0,0 0 0,-1 0 0,1 0 0,0 0 0,0 0 0,-1 0 0,1 0 0,0 0 0,-1 0 0,1 0 0,0 0 0,-1 0 0,1 0 0,-1-1 0,1 1 0,0-1 0,25-5 72,32-27-237,-47 26 79,0 0 0,0 1 0,1 0 0,0 0 1,14-4-1,-25 11 76,0-1 0,-1 0 1,1 1-1,-1-1 0,1 1 1,-1-1-1,1 1 0,-1-1 1,0 1-1,1-1 0,-1 1 1,0 0-1,1-1 0,-1 1 1,0-1-1,0 1 0,1 0 1,-1-1-1,0 1 0,0 0 1,0-1-1,0 1 0,0 0 1,0-1-1,0 1 0,0 0 1,0-1-1,-1 2 0,2 29 57,-2-24-67,1-5 10,0 1 0,0-1 0,0 1 0,0-1 0,0 1 0,1-1 0,-1 0 0,1 1 0,-1-1 0,1 1 0,0-1 0,0 0 0,1 3 0,-1-5-146,1 1 0,-1 0 0,1 0 0,-1-1 0,1 1 0,-1 0 0,1-1 0,0 0 0,-1 1 0,1-1 1,-1 0-1,1 0 0,0 0 0,-1 0 0,1 0 0,0 0 0,-1-1 0,1 1 0,0 0 0,-1-1 0,4-1 0,18-8-4480,2-8-3663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72 14414,'0'0'15556,"9"2"-15396,-4-1-152,-1 0-1,1-1 1,-1 1 0,1-1 0,-1 0 0,1 0 0,0-1-1,-1 0 1,1 0 0,-1 0 0,7-2 0,-9 2-8,1 0 0,-1 0-1,0-1 1,0 1 0,1-1 0,-1 1 0,0-1 0,-1 0 0,1 1 0,0-1 0,0 0-1,-1 0 1,1-1 0,-1 1 0,0 0 0,1 0 0,-1-1 0,0 1 0,-1 0 0,1-1-1,0 1 1,-1-1 0,1 1 0,-1-1 0,0 0 0,1 1 0,-2-3 0,1 4-5,0 1 0,0-1 1,0 0-1,-1 1 1,1-1-1,0 1 1,-1-1-1,1 1 0,0-1 1,-1 1-1,1-1 1,-1 1-1,1 0 1,-1-1-1,1 1 0,-1-1 1,1 1-1,-1 0 1,1 0-1,-1-1 0,0 1 1,1 0-1,-1 0 1,1 0-1,-1-1 1,0 1-1,1 0 0,-1 0 1,1 0-1,-1 0 1,0 0-1,1 0 1,-1 1-1,1-1 0,-1 0 1,0 0-1,1 0 1,-1 1-1,-28 9-142,22-4 138,1 0 0,-1 1 0,1 0 0,1 1 0,-1-1 0,1 1 0,0 0 0,1 0 0,-5 12 0,7-14 6,0-1 0,0 0 1,0 0-1,1 1 0,0-1 1,0 1-1,0 0 0,1-1 0,-1 1 1,1-1-1,1 1 0,-1 0 1,1-1-1,0 1 0,0-1 1,1 1-1,2 5 0,-2-8-102,0-1 1,-1 0-1,2 1 0,-1-1 0,0 0 1,0 0-1,1 0 0,-1-1 1,1 1-1,-1 0 0,1-1 0,0 0 1,0 0-1,-1 0 0,1 0 0,0 0 1,0 0-1,0-1 0,0 1 0,0-1 1,0 0-1,0 0 0,0 0 1,0 0-1,0-1 0,0 1 0,4-2 1,0 1-783,0-1 1,1 0-1,-1 0 0,0-1 1,0 1-1,-1-2 1,1 1-1,0-1 1,11-9-1,9-17-5204,0-6-971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10666,'0'0'12871,"-6"10"-10741,-1 5-1745,1-1 0,0 1 0,0 0 0,2 1 0,0-1 0,0 1 0,2 0 0,-2 28 0,4-25-454,1 0 1,1 0 0,1-1-1,0 1 1,2-1 0,0 0-1,1 0 1,0-1 0,18 32-1,-24-48 69,0-1 0,0 0 0,0 1 0,0-1 0,0 0 0,1 1 0,-1-1 0,0 0 0,0 0 0,0 1 0,0-1 0,1 0 0,-1 0 0,0 1 0,0-1 0,1 0 0,-1 0 0,0 0 0,0 0 0,1 1 0,-1-1 0,0 0 0,1 0 0,-1 0 0,0 0 0,1 0 0,-1 0 0,0 0 0,1 0 0,-1 0 0,0 0 0,1 0 0,-1 0 0,0 0 0,1 0 0,-1 0 0,0 0 0,0 0 0,1 0 0,-1 0 0,0 0 0,1 0-1,-1-1 1,0 1 0,1 0 0,-1 0 0,0 0 0,0-1 0,1 1 0,-1 0 0,0 0 0,0-1 0,0 1 0,1 0 0,-1 0 0,0-1 0,0 1 0,0 0 0,0-1 0,0 1 0,0 0 0,0-1 0,1 1 0,-1 0 0,0-1 0,0 1 0,6-22 81,-1-28-27,-1-73-1,-4 124-47,0 1 0,0-1 0,0 1-1,0-1 1,0 1 0,0-1 0,0 0 0,1 1 0,-1-1-1,0 0 1,1 1 0,-1-1 0,1 0 0,0 1 0,-1-1 0,1 0-1,0 0 1,0 0 0,0 0 0,0 0 0,0 0 0,0 0-1,0 0 1,0 0 0,0 0 0,0 0 0,1-1 0,-1 1-1,0 0 1,0-1 0,3 1 0,7 3 12,1-1-1,-1 0 1,1-1 0,0 0-1,-1-1 1,1-1-1,0 0 1,0 0 0,18-3-1,-22 1-12,1 1-1,-1-1 0,0 0 0,0-1 1,0 0-1,0 0 0,0-1 0,-1 1 1,0-2-1,0 1 0,0-1 0,0 0 1,-1-1-1,7-6 0,-6 0 111,-13 11 0,-18 18-94,17-10-21,0 1 0,1 0 0,-1 1 0,2-1 0,-1 1 0,1 0 0,0 1 0,1-1 0,0 1 0,1 0 0,0 0 0,0 0 0,1 0 0,1 0 0,-1 17 0,2-26-17,0 0 0,0 0-1,0-1 1,0 1 0,0 0 0,1 0 0,-1 0 0,0 0-1,0 0 1,1 0 0,-1-1 0,1 1 0,-1 0-1,1 0 1,-1-1 0,1 1 0,0 0 0,-1-1-1,1 1 1,0 0 0,-1-1 0,1 1 0,0-1-1,0 1 1,0-1 0,-1 1 0,1-1 0,0 0 0,0 0-1,0 1 1,0-1 0,0 0 0,0 0 0,-1 0-1,1 0 1,0 0 0,0 0 0,0 0 0,0 0-1,0 0 1,0 0 0,0-1 0,0 1 0,1-1-1,2 0-416,-1 0-1,0 0 0,1 0 1,-1 0-1,0 0 0,0-1 1,0 0-1,0 0 0,0 0 1,0 0-1,3-3 0,12-20-6659,0-6-4106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14542,'0'0'8184,"-2"10"-7250,1-5-924,0-3-24,0 0 0,0 1 0,1-1 0,-1 0 0,1 0 0,0 1 0,0-1 0,0 0 0,0 1 0,0-1 0,0 0 0,0 0 0,1 1 0,-1-1 0,1 0 0,0 0 0,0 0 0,0 1 0,0-1 0,0 0 0,0 0 0,0 0 0,1-1 0,-1 1 0,1 0 0,-1 0 0,1-1-1,0 1 1,-1-1 0,1 1 0,0-1 0,0 0 0,0 0 0,4 2 0,5 1-1368,1 1-1,0-2 1,-1 0 0,1 0-1,0-1 1,0 0-1,1-1 1,13-1-1,3-3 378,-15-5 12527,-24 12-5913,-2 7-7211,9-7 1692,1-1 0,-1 1 0,1-1 0,-1 1 0,1 0 0,0 0 0,0 0 0,1 0 0,-1 0 0,1 0 0,0 0 0,0 1 0,0-1 0,0 0 0,1 1 0,0-1 0,0 0 0,0 1 0,1-1 0,-1 1 0,1-1 0,0 0 0,0 0 0,0 1 0,1-1 0,0 0 0,3 5 0,-5-8-63,1 0-1,-1-1 1,1 1 0,-1 0-1,0 0 1,1-1 0,-1 1-1,1 0 1,-1 0 0,0-1-1,0 1 1,0 0 0,1 0-1,-1 0 1,0 0 0,0-1-1,0 1 1,0 0 0,-1 0-1,1 0 1,0 0 0,0-1-1,0 1 1,-1 0 0,1 0-1,0 0 1,-1-1 0,0 2-1,-21 17 1012,-10-7-1731,7-10-3730,19-6-3093,5-8-7138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40 279 9001,'0'0'7110,"3"-8"-3586,8-25-610,-10 33-2871,-1 0-1,0 0 1,0-1 0,0 1-1,0 0 1,1 0-1,-1 0 1,0-1-1,0 1 1,0 0 0,0 0-1,0 0 1,0-1-1,1 1 1,-1 0-1,0 0 1,0-1 0,0 1-1,0 0 1,0 0-1,0-1 1,0 1-1,0 0 1,0 0 0,0-1-1,0 1 1,0 0-1,0 0 1,-1-1-1,1 1 1,0 0-1,0 0 1,0 0 0,0-1-1,0 1 1,0 0-1,-1 0 1,1 0-1,0-1 1,0 1 0,0 0-1,0 0 1,-1 0-1,1 0 1,0-1-1,0 1 1,0 0 0,-1 0-1,1 0 1,0 0-1,0 0 1,-1 0-1,1 0 1,0 0 0,0 0-1,-1 0 1,1 0-1,0 0 1,0 0-1,-1 0 1,1 0-1,0 0 1,0 0 0,-1 0-1,1 0 1,0 0-1,-12 6 64,8-2-85,1-1 1,0 1 0,0 0-1,0 0 1,0 0 0,0 0-1,1 0 1,0 1 0,0-1-1,0 1 1,1 0-1,-1-1 1,1 1 0,0 0-1,0 0 1,1 0 0,0-1-1,0 8 1,0-11-19,0-1 1,0 1 0,1 0-1,-1 0 1,1-1-1,-1 1 1,0 0 0,1-1-1,-1 1 1,1 0-1,0-1 1,-1 1 0,1-1-1,-1 1 1,1-1 0,0 1-1,-1-1 1,1 0-1,0 1 1,0-1 0,-1 0-1,1 1 1,0-1-1,0 0 1,0 0 0,-1 0-1,1 0 1,0 0-1,0 0 1,0 0 0,0 0-1,-1 0 1,1 0-1,0 0 1,0 0 0,0 0-1,1-1 1,34-9 217,-21 2-154,0-1 0,0-1 0,-1 0 0,0-1 0,-1-1 0,20-21 0,61-86-29,-84 106-27,-1-1 1,0 0-1,-1-1 1,0 0 0,9-28-1,-31 49 10,0 7 4,0 0-1,0 1 0,1 1 0,-15 24 0,22-31 83,0 0 0,1 1 0,0 0 0,1 0 0,0 0 0,1 0 0,0 1 0,0 0 0,1-1 0,-2 18 0,4-26-108,0 1 1,0-1 0,1 1 0,-1-1-1,0 1 1,1-1 0,-1 1-1,1-1 1,0 0 0,-1 1 0,1-1-1,0 0 1,0 0 0,0 0 0,0 1-1,0-1 1,0 0 0,0 0-1,0 0 1,0-1 0,0 1 0,1 0-1,-1 0 1,0-1 0,1 1 0,-1 0-1,0-1 1,1 0 0,-1 1-1,1-1 1,-1 0 0,1 0 0,-1 1-1,1-1 1,-1 0 0,1-1-1,-1 1 1,1 0 0,-1 0 0,3-1-1,10-1-255,0-1 0,-1 0 0,18-6-1,-23 6 66,-8 4 196,1-1 0,-1 1 0,0-1 0,1 1 0,-1-1 0,0 1 0,1 0 0,-1-1-1,0 1 1,0-1 0,0 1 0,0 0 0,1-1 0,-1 1 0,0 0 0,0-1 0,0 1 0,0 0 0,0-1 0,0 1 0,-1-1 0,1 1 0,0 0 0,0-1 0,0 1 0,-1-1 0,1 1 0,0 0 0,-1 0 0,-6 28 138,6-26-126,0 2-5,0 0 3,-1 1-1,1 0 1,0 0 0,0 0 0,0 0 0,1 11 0,1-15-16,-1-1 1,1 1-1,-1-1 0,1 0 0,-1 1 1,1-1-1,0 0 0,0 0 0,0 1 1,0-1-1,0 0 0,0 0 1,0 0-1,0 0 0,0 0 0,0 0 1,0 0-1,1-1 0,-1 1 0,0 0 1,0-1-1,1 1 0,-1-1 0,1 1 1,-1-1-1,1 0 0,-1 1 1,0-1-1,1 0 0,-1 0 0,1 0 1,-1 0-1,3-1 0,3 1-198,1 0 0,-1-1 0,0 0 0,0-1 0,13-3 0,-8 1-986,-1-1 0,1-1 0,-1 1-1,-1-2 1,17-12 0,-16 11-78,-1-1 1,0 0-1,0-1 1,-1 0-1,8-13 1,-12 16 858,-1 0 0,0-1 0,0 0 0,5-13 1,-9 20 598,1 1-1,-1-1 1,0 0 0,1 1 0,-1-1 0,0 0 0,0 1 0,1-1 0,-1 0 0,0 0-1,0 1 1,0-1 0,0 0 0,0 1 0,0-1 0,0 0 0,0 0 0,0 1 0,0-1 0,-1 0-1,1 1 1,0-1 0,0 0 0,-1 0 0,1 1 0,0-1 0,-1 1 0,1-1 0,-1-1 0,-19 8 2953,14-2-2566,1 0 0,0 0 0,-1 1-1,1-1 1,1 1 0,-5 6 0,8-11-542,1 0 0,0 0-1,0 0 1,-1 1 0,1-1 0,0 0 0,0 1 0,0-1-1,-1 0 1,1 0 0,0 1 0,0-1 0,0 0-1,0 1 1,-1-1 0,1 0 0,0 1 0,0-1 0,0 0-1,0 1 1,0-1 0,0 0 0,0 1 0,0-1-1,0 0 1,0 1 0,0-1 0,0 0 0,0 1 0,1-1-1,-1 0 1,0 1 0,0-1 0,0 0 0,0 1-1,1-1 1,-1 0 0,0 0 0,0 1 0,0-1 0,1 0-1,0 1 1,18-3 693,26-15-504,-42 15-180,19-7-30,-11 6 260,-1-2-1,1 1 1,-1-1 0,0-1-1,0 0 1,17-13-1,-27 19-238,0-1-1,0 1 1,1 0-1,-1-1 1,0 1-1,1 0 1,-1-1-1,0 1 1,0-1-1,0 1 1,1 0-1,-1-1 1,0 1-1,0-1 1,0 1-1,0-1 1,0 1-1,0 0 1,0-1-1,0 1 1,0-1-1,0 1 1,0-1-1,0 1 1,0 0-1,0-1 1,-1 1-1,1-1 1,0 1-1,0-1 1,0 1-1,-1 0 1,1-1-1,0 1 1,-1-1-1,-17-10 300,-23 1-269,37 9-35,-1 2 0,1-1 0,-1 1 0,1-1 0,-1 1 0,1 0-1,0 1 1,-1-1 0,1 1 0,0 0 0,0 0 0,0 0 0,0 1-1,0-1 1,1 1 0,-1 0 0,1 0 0,-1 0 0,1 0 0,0 1-1,-3 4 1,3-4 0,0 0-1,1 0 1,-1 0-1,1 1 0,0-1 1,0 1-1,0-1 1,1 1-1,-1 0 0,1-1 1,0 1-1,1 0 1,-1 0-1,1 0 0,0 0 1,0-1-1,1 1 1,-1 0-1,1 0 0,2 6 1,-1-8-90,0 0 0,0 0 1,0 0-1,0 0 0,0-1 0,1 1 1,0-1-1,-1 1 0,1-1 0,0 0 1,0 0-1,0 0 0,0-1 0,1 1 1,-1-1-1,0 0 0,1 1 0,6 0 1,4 1-1556,0 0 0,0-1 1,18 1-1,6-3-4812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14382,'0'0'8680,"61"-53"-7783,-9 34 128,14-1-193,12 0-127,3 1-321,5 4-255,-1 3-97,-4 4-32,-15 5-609,-15 3-928,-17 0-1634,-17 0-2211,-15 7-575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 14478,'0'0'11947,"-12"-4"-11477,7 2-420,0 0 1,0 1 0,0-1-1,0 1 1,-1 0-1,1 1 1,0-1-1,-1 1 1,1 0 0,-1 1-1,1-1 1,0 1-1,-1 0 1,1 0 0,0 0-1,0 1 1,0 0-1,0 0 1,0 0 0,-8 6-1,11-7-1,-3 2 2,0-1 1,1 1-1,-1 0 0,1 1 1,0-1-1,0 1 1,0 0-1,0 0 1,0 0-1,1 0 1,0 0-1,0 1 0,-4 7 1,7-11-51,0-1 0,1 1-1,-1-1 1,0 1 0,0 0 0,0-1 0,0 1 0,0-1 0,1 1-1,-1-1 1,0 1 0,1-1 0,-1 1 0,0-1 0,1 1 0,-1-1-1,0 0 1,1 1 0,-1-1 0,1 1 0,-1-1 0,1 0 0,-1 1 0,1-1-1,-1 0 1,1 0 0,-1 1 0,1-1 0,-1 0 0,1 0 0,0 0-1,0 0 1,24 3 28,-20-3-27,72 3-395,-37-2-91,1 1 0,-1 2 0,0 1-1,46 13 1,-84-17 484,-1-1 0,1 1 0,0-1 0,-1 1 0,1-1 0,0 1 0,-1 0 0,1 0 0,-1 0 1,1 0-1,-1 0 0,0 0 0,1 0 0,1 3 0,-3-3 26,0-1 1,0 1 0,0-1 0,0 1 0,0-1 0,0 1-1,0-1 1,0 1 0,0-1 0,0 1 0,0-1-1,0 1 1,0-1 0,0 1 0,0-1 0,-1 1-1,1-1 1,0 1 0,0-1 0,-1 0 0,1 1-1,0-1 1,-1 1 0,1-1 0,0 0 0,-1 1 0,1-1-1,-1 0 1,1 1 0,-1-1 0,-5 4 244,0-1-1,0 0 1,0 0 0,-1-1-1,-10 4 1,13-5-221,-130 33 2042,43-19-4053,82-15-2293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10 16496,'14'-9'7763,"-25"24"-3739,3-4-4985,-43 50 674,-1-1 1,-92 77-1,140-134 15,-31 25-1427,8-18-4225,18-13 9,8-12-3118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11018,'0'0'9834,"62"72"-8937,-39-43-65,0 1-351,1-1-289,4-2-128,2-1-32,1-3-288,1-6-1025,-2-4-1410,-2-9-2049,0-4-3204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16111,'0'0'10826,"83"-37"-10121,-21 20-128,13 3-449,8 5-96,4 5-64,-6 4-1121,-9 0-2595,-10 0-3010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16239,'0'0'9802,"68"-13"-9034,-18 8-191,11 0-417,5 0-128,-2 2 0,-2 2-833,-15-1-1441,-11 2-1858,-17-3-2466</inkml:trace>
  <inkml:trace contextRef="#ctx0" brushRef="#br0" timeOffset="1">21 140 14670,'0'0'2146,"76"-6"1249,-18-4-1409,3 1-1089,10 1-609,-3-1-256,7 4-1826,-9-1-4323,-2-1-8617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9257,'0'0'12662,"11"-2"-11129,21-6-589,1-2 1,-2-1 0,1-1 0,42-23 0,-35 13-874,-1-1 0,-1-2 0,-2-2 1,0-1-1,52-55 0,-84 80-64,-1 1-2,0 0 0,0-1 0,0 1 1,0 0-1,0-1 0,0 1 0,0-1 1,-1 1-1,1-1 0,-1 0 0,0 0 1,0 0-1,0 0 0,1-5 0,-19 19-245,3 3 214,1-1-1,0 2 1,1 0-1,1 0 1,-11 21-1,16-27 72,1 1 0,1 1-1,-1-1 1,2 0-1,-1 1 1,1 0-1,1 0 1,0 0-1,1 0 1,-1 16-1,4-20-203,0 0 0,0-1-1,1 1 1,0-1 0,0 0-1,0 1 1,1-1 0,0-1 0,0 1-1,0 0 1,1-1 0,8 8-1,13 17-11579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12075,'0'0'13325,"62"7"-11916,-5-17-640,3-1-288,8 1-129,0 2-224,-2 1-128,-12 4-128,-7-1-801,-11 4-673,-15 0-640,-6 0-1729,-9 0-3204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11147,'0'0'2941,"-8"10"262,6-8-3104,-8 12 1312,0 1 0,-13 22 0,21-32-1193,-1 0-1,1 0 0,0-1 1,0 1-1,1 0 1,0 1-1,-1-1 0,2 0 1,-1 0-1,1 0 0,-1 1 1,1-1-1,1 0 0,-1 0 1,3 9-1,-3-13-181,1 0 0,0 0 0,0 0 0,0 0 0,0 0 0,0 0 0,1-1 0,-1 1 0,0 0 0,0-1 0,1 1 0,-1 0 0,0-1 0,0 0 0,1 1 0,-1-1 0,1 0 0,-1 0 0,0 1 0,1-1 0,-1 0 0,0 0 1,1-1-1,-1 1 0,1 0 0,1-1 0,38-8 982,-21 0-885,-1-1 0,27-19 0,-27 16-135,42-21 0,-61 34-5,1 0-1,-1 0 0,0 0 0,1-1 1,-1 1-1,1 0 0,-1 0 0,0 0 0,1 0 1,-1 0-1,1 0 0,-1 0 0,1 0 1,-1 0-1,0 0 0,1 0 0,-1 0 1,1 0-1,-1 0 0,1 0 0,-1 0 0,0 1 1,1-1-1,-1 0 0,1 0 0,-1 0 1,0 1-1,1-1 0,-1 0 0,0 1 1,1-1-1,-1 0 0,1 1 0,3 19-56,-9 39 411,2-29 125,13 11-1499,-5-28-3102,6-15-14689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11755,'0'0'13373,"19"-4"-12247,163-35-768,271-22 0,-419 60-2027,-29 1-2041,-21 0-11539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 9449,'0'0'9556,"9"-3"-7848,20-5-1144,1 1 1,0 2-1,0 1 0,0 2 1,0 0-1,36 4 0,-63-2-554,-1 0-1,1 0 1,0 0 0,-1 1-1,1-1 1,0 1-1,-1-1 1,1 1-1,-1 0 1,1 0 0,-1 0-1,0 0 1,1 0-1,-1 1 1,0-1-1,0 1 1,0 0 0,0-1-1,0 1 1,0 0-1,0 0 1,-1 0-1,1 0 1,-1 1 0,0-1-1,1 0 1,0 3-1,-1-1 9,-1-1 0,1 1 1,-1-1-1,0 1 0,0-1 0,-1 1 0,1-1 0,-1 1 0,1-1 0,-1 1 0,0-1 0,0 0 1,-1 1-1,1-1 0,-1 0 0,1 0 0,-1 0 0,0 0 0,-5 5 0,-17 18 106,-1-2 0,-1-1 0,-1-1-1,-1-1 1,-1-2 0,-45 24 0,-53 36 509,126-78-630,-1 0-1,1 0 0,-1 0 0,1 0 0,0 0 0,-1 0 1,1 0-1,0 1 0,0-1 0,0 0 0,-1 1 1,2-1-1,-1 1 0,0-1 0,0 1 0,0 0 1,1-1-1,-1 3 0,1-4 2,0 1 0,1 0 0,-1-1 0,0 1 0,1 0 0,-1-1 0,1 1 0,-1 0 1,1-1-1,0 1 0,-1-1 0,1 1 0,-1-1 0,1 1 0,0-1 0,-1 1 0,1-1 0,0 0 0,0 1 0,-1-1 0,1 0 0,0 0 0,0 0 1,0 1-1,-1-1 0,2 0 0,15 2 80,-1-1-1,31-2 1,-29 1-38,540 0 871,-319 0-4610,-215-2-124,-11-4-2931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11307,'0'0'12139,"81"15"-10121,-13-32-865,7-1-736,3 2-353,8 2-385,-8 6-1280,-12 3-3684,-14 2-2595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14990,'0'0'6374,"-25"48"-3972,16-28-1152,1 1-738,6 1-256,-1-2-160,3-4-31,0-2-482,0-3-1216,3-7-1474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13164,'0'0'8937,"0"25"-12460,17-24-2980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13132,'0'0'11211,"53"1"-9930,-20-5-672,5 0-385,7 2-192,1-1 0,-5 2-929,-1 0-1313,-12 1-1217,-15 0-1538,-7 0-1473</inkml:trace>
  <inkml:trace contextRef="#ctx0" brushRef="#br0" timeOffset="1">22 96 8840,'0'0'12076,"47"4"-9930,-23-4-1057,6 0-705,2 0-288,-3 0-192,3 0-1377,0-1-2211,-2-3-2594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11627,'0'0'13794,"11"-11"-12849,-5 5-839,42-42 186,-2-1 0,44-61 1,-81 98-319,-7 18-47,-12 34-121,1 1 86,8-33 84,0 3-379,0 0 0,0 0 1,1 0-1,1 0 0,1 12 0,-1-21 233,-1 0 0,0 0 0,1 0 0,0 0 0,-1-1 0,1 1 0,0 0 0,0-1 0,0 1 0,0 0 0,0-1 0,0 1-1,0-1 1,1 1 0,-1-1 0,1 0 0,-1 0 0,1 1 0,-1-1 0,1 0 0,-1 0 0,1 0 0,0-1 0,0 1 0,0 0-1,-1-1 1,1 1 0,0-1 0,0 0 0,0 1 0,0-1 0,0 0 0,0 0 0,0 0 0,0-1 0,2 1 0,18-4-10934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15855,'0'0'6817,"-1"9"-6203,0-3-539,0-4-57,1-1 1,-1 0 0,1 1-1,-1-1 1,1 1-1,0-1 1,0 1-1,-1-1 1,1 1 0,0-1-1,0 1 1,0-1-1,0 0 1,1 1-1,-1-1 1,0 1-1,1-1 1,-1 1 0,1-1-1,-1 0 1,1 1-1,0-1 1,-1 0-1,1 1 1,0-1 0,0 0-1,0 0 1,0 0-1,0 0 1,0 0-1,0 0 1,0 0 0,1 0-1,-1 0 1,0-1-1,1 1 1,-1 0-1,0-1 1,1 1 0,-1-1-1,1 0 1,-1 1-1,1-1 1,-1 0-1,2 0 1,10 1 54,0-2 0,0 1 0,0-2 0,-1 0 0,1 0 0,0-1 1,-1-1-1,0 0 0,0 0 0,0-2 0,0 1 0,15-11 0,-13 10-62,-14 6-13,0-1 1,1 1-1,-1 0 1,0 0-1,1 0 1,-1 0-1,1 0 1,-1 0-1,0 0 0,1 0 1,-1 0-1,0 0 1,1 0-1,-1 0 1,1 0-1,-1 0 1,0 0-1,1 0 1,-1 0-1,0 0 0,1 0 1,-1 1-1,0-1 1,1 0-1,-1 0 1,0 0-1,1 1 1,-1-1-1,0 0 1,0 0-1,1 1 1,-1-1-1,0 0 0,0 1 1,0-1-1,1 0 1,-1 1-1,0-1 1,0 0-1,0 1 1,0-1-1,0 0 1,0 1-1,0-1 1,1 1-1,-1-1 0,0 0 1,0 1-1,0-1 1,-1 0-1,1 1 1,0-1-1,0 1 1,0-1-1,0 0 1,0 1-1,0-1 1,-1 1-1,-7 63 194,6-54-77,0 0 0,0 1 0,1 0 1,1-1-1,-1 1 0,2 0 0,-1-1 0,4 14 0,-4-23-162,1 0 1,-1 0-1,1 0 1,-1 0 0,1 0-1,0 0 1,0 0-1,-1 0 1,1-1-1,0 1 1,0 0-1,0 0 1,0-1-1,0 1 1,0 0-1,0-1 1,0 1-1,0-1 1,0 0 0,0 1-1,1-1 1,-1 0-1,0 0 1,0 1-1,2-1 1,19-3-4997,3-11-6243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3:5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13421,'0'0'11349,"-3"11"-10324,-4 8-665,-1 1 0,-1-1 0,-1 0 0,-1-1 0,-1 0 0,-22 26 0,-66 88 521,100-131-1031,-10 10-1347,2-11-5473,3-9 612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15855,'0'0'7976,"53"27"-6151,-23-10-479,2 5-770,8 0-352,-3 2-192,3 3 32,-4-1-352,-10 0-1345,1-5-1378,-14-4-2755,-2-3-1505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0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53 242 16239,'0'0'6214,"-32"51"-4452,24-28-961,1-1-513,3 1-224,2 1 0,2-3-96,0-4-1249,0-3-1474,0-9-2209</inkml:trace>
  <inkml:trace contextRef="#ctx0" brushRef="#br0" timeOffset="1">17 0 17617,'0'0'10410,"25"52"-10410,-7-42-2307,-1-7-5252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5877 397 11755,'-14'-3'59,"-85"-23"212,1-5 0,2-4 0,-152-79 0,199 91-263,-1 3 1,-1 1 0,0 2 0,-2 3-1,0 2 1,0 3 0,-69-4 0,-384 16 107,395 2-57,-175-2 1353,-365-42 0,405 17-1240,-2 12 0,1 10 1,-455 59-1,79 65-321,533-99 120,0 5 0,2 3 0,2 5 0,-140 81 0,134-59-12,-127 106 0,174-127 26,2 3 1,2 1-1,2 2 1,-47 70-1,75-98 2,1 0 0,1 1 0,0 1 0,1-1 0,1 2 0,-8 38 0,13-48-4,0 0 1,1 0 0,1 0 0,0 0-1,0 1 1,0-1 0,2 0-1,-1 0 1,1 0 0,1 0-1,-1 0 1,2-1 0,-1 1 0,2-1-1,7 15 1,5-1-18,1-1 0,1 0 0,1-2-1,0 0 1,2-2 0,32 24 0,7-3-7,87 43 1,6-10-105,2-8 0,4-6 0,227 50 0,511 47-418,-291-92 272,695-18 0,-1065-53 295,-1-11 0,-1-10 0,-1-10 0,-2-11-1,-3-10 1,420-168 0,-347 86 9,-256 117-7,-1-3 0,-1-1 0,-1-2 0,47-46 0,-77 64 14,0-1 1,-1 0 0,0-1-1,-2 0 1,0-1-1,0 0 1,-1-1-1,-1 0 1,-1 0-1,9-32 1,-13 34 52,0 0 0,-1 0 0,-1 0 0,0 0 0,-1 0 0,-1 0 1,0 0-1,-1 0 0,0 0 0,-2 0 0,1 0 0,-2 1 0,-11-26 0,-4 3 66,-1 1 0,-1 1 0,-3 1 0,0 1 0,-3 2 0,0 0 0,-2 2 0,-65-50 0,30 33-79,-1 4-1,-3 2 1,-134-57-1,86 53-240,-3 6-1,-1 4 0,-225-31 1,-381 9-3630,514 46 1761,10-7-1479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32 11243,'0'0'12337,"-12"-6"-11910,3 0-350,6 4-57,0 0-1,0 0 0,-1 0 0,1 0 0,0 0 1,-1 1-1,1 0 0,-1-1 0,0 1 0,0 0 0,1 1 1,-1-1-1,0 1 0,0 0 0,0 0 0,1 0 0,-1 0 1,0 1-1,0-1 0,-6 3 0,-14 6 83,-40 21 0,59-28-98,0 1 1,1-1-1,-1 1 0,1 0 1,0 1-1,0-1 0,0 1 0,0-1 1,0 1-1,1 1 0,0-1 0,0 0 1,0 1-1,0-1 0,-3 10 0,6-12-5,0-1 0,0 1-1,0-1 1,1 1 0,-1-1 0,0 1-1,1-1 1,-1 1 0,1-1-1,0 0 1,0 1 0,-1-1-1,1 0 1,0 0 0,0 0 0,0 1-1,0-1 1,0 0 0,0 0-1,1 0 1,-1-1 0,0 1-1,0 0 1,1 0 0,-1-1-1,1 1 1,-1-1 0,0 1 0,1-1-1,-1 1 1,4-1 0,61 15-182,-47-12 55,-9 0 82,-1-1 0,0 1 1,0 0-1,0 1 0,0 0 0,0 1 0,12 8 1,-20-12 52,1 0 1,-1 0 0,0 1 0,0-1 0,1 0-1,-1 1 1,0-1 0,0 0 0,0 1-1,0-1 1,-1 1 0,1-1 0,0 1-1,-1 0 1,1-1 0,-1 1 0,1 0 0,-1-1-1,0 4 1,0-3 42,-1 1 1,0-1-1,0 0 1,0 1-1,0-1 1,0 0-1,0 0 1,0 0-1,-1 0 0,1 0 1,-1 0-1,1 0 1,-1-1-1,0 1 1,0 0-1,0-1 1,0 1-1,-3 1 0,-8 5 428,-1 0-1,0 0 0,0-1 0,-1-1 0,-23 7 0,26-10-763,-1-1-1,1 1 1,-1-2 0,-14 1-1,26-2 57,1-1-1,0 1 1,0 0-1,-1 0 0,1-1 1,0 1-1,0 0 1,0-1-1,-1 1 1,1 0-1,0 0 1,0-1-1,0 1 1,0 0-1,0-1 1,0 1-1,-1-1 0,1 1 1,0 0-1,0-1 1,0 1-1,0 0 1,0-1-1,1 1 1,-1 0-1,0-1 1,0 1-1,0 0 0,0-1 1,0 1-1,0 0 1,0-1-1,1 1 1,-1 0-1,0 0 1,0-1-1,1 1 1,-1 0-1,0 0 1,0-1-1,1 1 0,-1 0 1,0 0-1,0 0 1,1-1-1,-1 1 1,0 0-1,1 0 1,-1 0-1,0 0 1,1 0-1,-1 0 1,1-1-1,19-9-9677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15182,'0'0'5947,"-1"9"-5765,1 21 259,1 1 0,2-1 0,1 0 0,1 0 0,1-1 0,2 0 0,15 40 1,-22-68-403,-1 0 1,0-1-1,0 1 1,0 0-1,1-1 1,-1 1-1,0 0 1,1-1-1,-1 1 1,0 0-1,1-1 1,-1 1-1,1-1 1,-1 1-1,1-1 1,-1 1 0,1-1-1,-1 1 1,1-1-1,0 0 1,-1 1-1,1-1 1,-1 0-1,1 1 1,0-1-1,0 0 1,-1 0-1,1 0 1,0 0-1,-1 1 1,2-1-1,-1-1 40,0 0-1,0 0 0,1 0 1,-1 1-1,0-1 0,0 0 1,-1 0-1,1 0 0,0 0 1,0-1-1,0 1 0,-1 0 0,1 0 1,0-3-1,15-48 984,-11 24-1120,-2-1-1,-1 0 0,0 0 1,-6-47-1,2 68-699,2 12-297,0-3 1018,0 0 0,1 0 0,-1 0 0,0 0 0,1 0 0,-1 0 0,1 0 0,-1-1 0,1 1 0,0 0 0,-1 0 0,1-1 0,0 1 0,-1 0 0,1-1 0,0 1 0,0 0 0,0-1 0,0 1 0,-1-1 0,1 0 0,2 1 0,9 2-445,-1 0-1,1-2 1,0 1 0,0-2-1,0 1 1,17-3 0,-8 0-2423,0-1 0,36-10 0,-1-4-5007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150 256 10314,'0'0'10532,"-11"0"-9613,5 1-878,0-1 0,-1 1 0,1 0 0,0 0 0,0 1 0,0 0 0,0 0 0,0 1 0,1-1 0,-1 1 0,1 0 0,-1 1 0,1-1 1,0 1-1,0 0 0,1 0 0,-1 1 0,1-1 0,0 1 0,0 0 0,1 0 0,-1 1 0,1-1 0,0 1 0,-3 9 0,5-12-38,0-1 0,0 0 0,0 1 0,0-1 0,1 1 0,-1-1 0,1 1 0,0-1 0,0 1 0,0 0-1,0-1 1,0 1 0,0-1 0,1 1 0,0-1 0,-1 1 0,1-1 0,0 0 0,0 1 0,0-1 0,2 3 0,-1-3 60,-1-1 1,1 0 0,0 1-1,0-1 1,0 0 0,0 0-1,0 0 1,0-1 0,0 1-1,0 0 1,1-1 0,-1 1-1,0-1 1,0 0 0,1 0-1,-1 1 1,0-2 0,5 1-1,3-2 184,1 0-1,-1 0 0,0-1 1,0 0-1,0-1 0,-1 0 0,1-1 1,-1 0-1,9-6 0,-3-1-159,-1 0-1,-1-1 1,0 0 0,0-1-1,-2-1 1,0 0 0,0 0-1,12-26 1,-17 29-84,0 0 0,-1 0 0,-1-1-1,0 0 1,-1 1 0,0-1 0,-1-1 0,0 1 0,-1 0-1,-1 0 1,0 0 0,-3-22 0,3 33-2,0 0 1,-1 0-1,1 0 0,-1 0 1,0 0-1,1 0 0,-1 0 1,0 0-1,0 1 0,0-1 1,0 0-1,0 1 1,-1-1-1,1 0 0,0 1 1,-1 0-1,1-1 0,-1 1 1,0 0-1,1 0 0,-1 0 1,-3-2-1,2 2-5,0 1 0,0-1 0,-1 1 0,1-1 1,0 1-1,-1 0 0,1 0 0,-1 0 0,1 1 0,0-1 0,-1 1 0,-3 1 0,-3 1-8,1 1-1,0-1 0,0 2 1,1-1-1,-1 1 0,1 1 1,0-1-1,-10 10 0,10-6 6,1-1 0,0 1 0,0 1 0,1-1 0,-7 13 0,12-20 9,0 0 0,0 0 0,0 0 0,0 0 1,0 0-1,0 0 0,1 0 0,-1 0 0,1 0 0,-1 0 0,1 0 1,0 0-1,0 0 0,0 1 0,0-1 0,0 0 0,0 0 0,1 0 0,-1 0 1,1 0-1,0 0 0,-1 0 0,1 0 0,0 0 0,0 0 0,0 0 0,0 0 1,1-1-1,-1 1 0,0 0 0,1-1 0,-1 1 0,1-1 0,1 2 0,62 25 21,-55-24-20,1-1 0,-1 2 0,1 0-1,18 12 1,-26-15-1,0 1-1,0 0 1,0 0-1,0 0 1,-1 0-1,1 1 1,-1-1-1,0 1 1,0-1-1,0 1 1,0 0-1,-1 0 1,1-1-1,-1 1 1,0 0 0,0 1-1,0 6 1,0 1 250,-1-8-424,0-1 1,1 1-1,-1 0 1,1-1-1,0 1 1,0-1-1,0 0 0,2 5 1,-2-7-217,0 0 1,0 0 0,0 1-1,0-1 1,0 0 0,1 0-1,-1-1 1,0 1-1,1 0 1,-1 0 0,0-1-1,1 1 1,-1 0-1,1-1 1,-1 0 0,1 1-1,-1-1 1,1 0-1,0 0 1,-1 0 0,1 0-1,2 0 1,18 0-5261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8008,'0'0'15161,"-8"-2"-13117,5 1-1977,1 0 0,-1 1 0,0-1 0,1 1 0,-1-1 0,1 1 0,-1 0 0,0 0 0,1 0 0,-1 0 0,0 1 1,1-1-1,-1 1 0,1-1 0,-1 1 0,1 0 0,-1 0 0,1 0 0,0 0 0,-1 1 0,1-1 0,0 0 0,0 1 0,0 0 0,0 0 0,0-1 0,0 1 0,0 0 0,1 0 0,-1 1 0,1-1 0,0 0 0,-1 0 0,1 1 0,0-1 0,0 1 0,1-1 0,-1 1 0,0-1 0,1 1 0,-1 0 0,1-1 0,0 1 0,0 3 0,0-5-54,0 1 0,0 0 0,0-1 0,1 1 0,-1 0 0,0-1 0,1 1 0,-1 0-1,1-1 1,-1 1 0,1-1 0,0 1 0,0-1 0,0 1 0,0-1 0,0 1 0,0-1 0,0 0 0,0 1-1,0-1 1,1 0 0,-1 0 0,3 1 0,-1 0 30,0-1-1,0 0 1,1 0 0,-1 0-1,0 0 1,0-1 0,1 1 0,-1-1-1,1 0 1,-1 0 0,6-1-1,-2 1-1,-1-1 0,0-1 0,0 1 0,1-1-1,-1 0 1,0 0 0,-1-1 0,1 0 0,0 0-1,-1 0 1,1 0 0,-1-1 0,7-7 0,-8 7-28,-1 1 1,0-2 0,0 1 0,0 0 0,-1 0-1,1-1 1,-1 1 0,0-1 0,0 0 0,-1 0-1,2-6 1,-3 11-13,0 0 0,0-1 0,-1 1-1,1 0 1,0 0 0,0-1 0,0 1-1,0 0 1,-1 0 0,1-1 0,0 1 0,0 0-1,-1 0 1,1 0 0,0-1 0,0 1 0,-1 0-1,1 0 1,0 0 0,-1 0 0,1 0-1,0 0 1,0 0 0,-1 0 0,1 0 0,0-1-1,-1 1 1,1 0 0,0 1 0,-1-1 0,1 0-1,0 0 1,-1 0 0,1 0 0,0 0 0,0 0-1,-1 0 1,1 0 0,0 0 0,-1 1-1,1-1 1,0 0 0,-1 0 0,-14 8-9,9-2 7,1-1 0,0 1 0,0 0 0,1 1 1,-1-1-1,1 1 0,1 0 0,-1 0 0,1 0 0,0 1 0,1-1 1,0 1-1,-2 11 0,3-17 0,1 1 1,-1 0-1,1 0 1,0-1-1,-1 1 1,1 0-1,1 0 1,-1 0-1,0 0 1,1-1-1,-1 1 1,1 0-1,0-1 1,0 1-1,0 0 1,0-1-1,0 1 1,0-1-1,1 1 1,0-1-1,-1 0 1,1 0-1,0 1 1,0-1-1,0 0 1,0-1-1,0 1 1,1 0-1,-1-1 1,0 1-1,1-1 1,-1 0-1,1 0 1,0 0-1,-1 0 1,1 0-1,0 0 1,0-1-1,5 1 1,-5-1-200,1 1 0,-1-1 0,1 0-1,-1-1 1,1 1 0,0-1 0,-1 1 0,1-1 0,-1 0 0,0 0 0,1 0 0,-1-1-1,0 1 1,0-1 0,0 0 0,0 0 0,0 0 0,3-3 0,-1-1-1269,1 0 1,-1 0-1,-1 0 0,1-1 1,-1 0-1,0 0 1,3-9-1,11-28-8919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10730,'0'0'14190,"-2"13"-13352,-15 80 212,7-51-510,2 0-1,-2 55 1,10-95-522,0-1-1,0 1 1,0 0-1,0-1 1,0 1 0,1-1-1,-1 1 1,0-1-1,1 1 1,0-1 0,-1 1-1,1-1 1,0 1 0,0-1-1,0 0 1,0 1-1,0-1 1,0 0 0,0 0-1,0 0 1,0 0 0,2 1-1,0 0 16,0-1-1,1 1 1,-1-1 0,0 0-1,0 0 1,0-1-1,1 1 1,-1-1 0,0 1-1,5-1 1,4-1 42,0 0 1,0 0-1,-1-1 1,1-1-1,14-5 1,20-10-26,-30 10-37,0 2-1,1 0 0,0 1 1,18-3-1,-35 8-9,1 0 1,-1 0-1,0 0 0,0 0 0,1 1 0,-1-1 1,0 0-1,0 0 0,0 1 0,0-1 0,0 0 1,1 0-1,-1 1 0,0-1 0,0 0 0,0 0 1,0 1-1,0-1 0,0 0 0,0 0 0,0 1 1,0-1-1,0 0 0,0 1 0,0-1 0,0 0 1,0 0-1,0 1 0,0-1 0,0 0 0,0 0 1,-1 1-1,1-1 0,0 0 0,0 0 0,0 1 1,0-1-1,0 0 0,-1 0 0,1 1 0,0-1 1,0 0-1,-1 0 0,1 0 0,0 0 0,0 0 1,0 1-1,-1-1 0,1 0 0,0 0 0,-1 0 0,1 0 1,-11 14 397,-1-3-45,9-9-297,-1 1 1,1 0-1,0 0 0,0 0 0,0 0 0,1 0 1,-1 0-1,1 1 0,0-1 0,0 1 0,0 0 1,0 0-1,0-1 0,-1 9 0,4-11-50,-1 0 0,1 0 0,0 0 1,0-1-1,0 1 0,0 0 0,0-1 0,0 1 0,0-1 0,0 1 0,0-1 0,0 1 0,0-1 0,0 0 0,0 1 1,0-1-1,0 0 0,0 0 0,1 0 0,1 0 0,32 3-2,-30-3 3,161 6-1542,-166-6 1391,1 0-1,-1 0 1,0 0 0,1 0-1,-1 0 1,0 0-1,0 0 1,1 0-1,-1 0 1,0 0 0,0 0-1,1 0 1,-1 0-1,0 0 1,0-1-1,1 1 1,-1 0 0,0 0-1,0 0 1,1 0-1,-1-1 1,0 1 0,0 0-1,0 0 1,0 0-1,1-1 1,-1 1-1,0 0 1,0 0 0,0-1-1,0 1 1,0 0-1,0 0 1,0-1-1,0 1 1,0 0 0,0-1-1,0 1 1,0 0-1,0 0 1,0-1-1,0 1 1,0 0 0,0-1-1,0 1 1,0 0-1,0 0 1,0-1-1,0 1 1,0 0 0,-1 0-1,1-1 1,0 1-1,0 0 1,0 0-1,0 0 1,-1-1 0,1 1-1,0 0 1,0 0-1,-1 0 1,1-1 0,-13-9-7200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15022,'0'0'10987,"53"-21"-9386,-21 21-480,8 0-672,1 4-385,2 7-64,4 0-1346,1-2-2529,-1-4-4037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14958,'0'0'13773,"64"6"-12556,-40-6-608,6 0-449,1 0-96,-7 0-608,1 0-1538,-7 2-1858,-12-1-3683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12300,'0'0'17873,"73"13"-17201,-39-12-512,-2 0-128,4 0-352,0-1-1506,5 0-3651,-1-7-6662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 12107,'0'0'9524,"-8"13"-8696,-1 0-599,1 0 0,0 1 0,2 0 0,-1 0 0,2 0 0,0 1 0,0-1 0,2 1 0,-4 28 0,6-39-127,1 0 0,0 0 1,0 0-1,0 0 0,1 0 0,-1 0 1,1 0-1,0 0 0,0 0 1,0 0-1,0 0 0,4 6 0,-3-8 16,0 0 0,1-1 0,-1 1-1,0 0 1,1-1 0,-1 1-1,1-1 1,-1 0 0,1 0-1,-1 0 1,1 0 0,0-1-1,0 1 1,0 0 0,-1-1-1,1 0 1,0 0 0,0 0 0,4-1-1,2 0 6,0 0-1,0-1 0,-1 0 1,1-1-1,-1 1 0,1-2 1,-1 1-1,0-1 0,0-1 1,-1 1-1,1-1 1,-1-1-1,0 1 0,-1-1 1,12-13-1,-11 12-119,-1 0-1,1-1 1,-2 1-1,1-2 1,-1 1 0,0 0-1,-1-1 1,0 0-1,0 0 1,-1-1-1,0 1 1,0 0 0,-1-1-1,1-13 1,-3 23-8,0 0 1,0-1-1,0 1 0,-1 0 1,1 0-1,0 0 1,0 0-1,0-1 0,0 1 1,0 0-1,0 0 1,0 0-1,-1 0 0,1 0 1,0 0-1,0-1 1,0 1-1,0 0 0,-1 0 1,1 0-1,0 0 1,0 0-1,0 0 0,0 0 1,-1 0-1,1 0 0,0 0 1,0 0-1,0 0 1,-1 0-1,1 0 0,0 0 1,0 0-1,0 0 1,-1 0-1,1 0 0,0 0 1,0 0-1,0 0 1,0 0-1,-1 0 0,1 1 1,0-1-1,0 0 1,0 0-1,0 0 0,0 0 1,-1 0-1,1 0 1,0 1-1,0-1 0,0 0 1,0 0-1,0 0 1,0 0-1,0 1 0,0-1 1,0 0-1,-1 0 1,-9 11-83,6-3 71,-1 1 0,1 0 0,1 0 1,0 0-1,0 0 0,1 1 0,-3 17 0,5-23 45,0 0 0,0 0-1,0 0 1,0 0-1,0 0 1,1 0-1,0 0 1,0 0 0,2 7-1,-2-9 20,0-1 0,0 1 0,0-1 0,0 1 1,0-1-1,1 1 0,-1-1 0,0 0 0,1 1 0,-1-1 0,1 0 0,-1 0 0,1 0 0,-1 0 0,1 0 0,0-1 1,-1 1-1,1 0 0,0-1 0,0 0 0,3 1 0,0 0 8,0 0-1,0-1 1,0 0 0,-1 0 0,1-1-1,0 1 1,0-1 0,0 0-1,0 0 1,0 0 0,-1-1 0,1 0-1,-1 0 1,1 0 0,-1 0-1,0-1 1,0 0 0,0 0 0,0 0-1,0 0 1,-1-1 0,1 1-1,-1-1 1,0 0 0,0 0 0,0 0-1,-1 0 1,4-9 0,0-1-77,0-1-1,-2 1 1,0-1 0,0 0 0,-1 0 0,-1 0 0,-1-1-1,0-16 1,-5 13-272,-4 13-3694,7 7 3507,0-1 1,0 1-1,0 0 0,0-1 0,0 1 1,1 0-1,-1 0 0,0-1 0,1 1 1,-1 0-1,0 0 0,1 0 0,-1 0 0,1 0 1,-1 0-1,1 0 0,0 0 0,-1 0 1,1 0-1,0 0 0,0 0 0,0 0 1,0 0-1,0 0 0,0 0 0,0 0 1,0 0-1,0 1 0,0 19-7469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11243,'0'0'13410,"10"6"-12727,33 16-192,-42-22-472,0 0 1,1 1-1,-1-1 0,0 0 0,1 0 1,-1 0-1,1 0 0,-1-1 0,0 1 1,1 0-1,-1-1 0,0 1 0,1 0 1,-1-1-1,0 0 0,1 1 0,-1-1 1,0 0-1,0 1 0,0-1 0,0 0 1,0 0-1,0 0 0,0 0 0,0 0 1,0 0-1,0 0 0,-1-1 1,1 1-1,0 0 0,-1 0 0,1-1 1,-1 1-1,1 0 0,0-3 0,1-1 0,0-1 0,-1 0 0,1 0 0,-1-1-1,1-9 1,-2 15-24,-1 1 0,1 0 1,0-1-1,0 1 0,0 0 0,-1 0 0,1-1 0,0 1 0,-1 0 0,1 0 0,0 0 0,-1-1 1,1 1-1,0 0 0,-1 0 0,1 0 0,0 0 0,-1 0 0,1 0 0,0 0 0,-1 0 1,1 0-1,0 0 0,-1 0 0,1 0 0,0 0 0,-1 0 0,1 0 0,-1 0 0,1 0 0,0 0 1,-1 0-1,1 1 0,0-1 0,-1 0 0,1 0 0,0 0 0,-1 1 0,-15 7-161,12-4 115,-1 1 1,1-1 0,0 1 0,0 0-1,0 1 1,1-1 0,-6 12 0,9-16 36,-1 1 0,1-1-1,-1 1 1,1-1 0,-1 1 0,1-1 0,0 1 0,-1 0 0,1-1 0,0 1 0,0-1 0,1 1-1,-1-1 1,0 1 0,0 0 0,1-1 0,-1 1 0,1-1 0,-1 1 0,1-1 0,0 1 0,-1-1-1,1 0 1,0 1 0,0-1 0,0 0 0,0 0 0,0 0 0,0 1 0,0-1 0,1 0 0,-1 0-1,0-1 1,1 1 0,-1 0 0,2 0 0,3 3-26,0-1 0,1-1 0,-1 1 0,0-1 0,1 0 1,0-1-1,-1 0 0,1 0 0,0 0 0,0-1 0,-1 0 0,10-1 0,-11 0-71,0 0 0,0 0 0,-1-1 0,1 0 0,0 0 0,-1 0 0,1-1-1,-1 0 1,0 1 0,0-1 0,0-1 0,0 1 0,-1-1 0,1 1 0,-1-1-1,5-8 1,1 0-443,-1-2 0,-1 1 0,0-1 0,-1 0 0,-1-1 0,0 1 0,5-26 0,-5 7-793,-1 0 1,-1-51-1,-16 134 4572,12-33-2738,1 0 0,0-1 0,1 1 1,1-1-1,0 1 0,1-1 0,1 1 1,1-1-1,0-1 0,10 21 0,-10-23-248,-4-10-219,-1-1 1,1 0-1,0 1 1,-1-1-1,1 0 1,0 0-1,0 0 1,0 0-1,1 0 1,-1 0-1,0 0 0,1 0 1,-1 0-1,1 0 1,0-1-1,0 1 1,-1-1-1,1 1 1,0-1-1,0 0 1,3 2-1,-5-6-79,0 0 0,0 0 0,0 0-1,-1 0 1,1 0 0,-1 1 0,0-1 0,0 0 0,0 0-1,0 1 1,-2-3 0,-65-82-1925,2 4 4118,65 83-2039,1 0 1,0-1 0,0 1-1,0 0 1,-1 0 0,1-1 0,0 1-1,0 0 1,0 0 0,0-1-1,0 1 1,0 0 0,0 0-1,0-1 1,-1 1 0,1 0 0,0-1-1,0 1 1,0 0 0,0-1-1,0 1 1,1 0 0,-1 0-1,0-1 1,0 1 0,0 0 0,0-1-1,0 1 1,0 0 0,0 0-1,0-1 1,1 1 0,-1 0-1,0 0 1,0 0 0,0-1 0,1 1-1,-1 0 1,0 0 0,0 0-1,1-1 1,-1 1 0,0 0-1,0 0 1,1 0 0,-1 0 0,0 0-1,0 0 1,1-1 0,24-1 1180,29 6-947,-45-2-477,95 12 460,-33-14-7587,-41-4-3017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12107,'0'-1'18738,"0"178"-18642,0-177-95,0 0 0,0 1 0,0-1 0,0 0 0,0 0 0,0 0 0,0 1 0,0-1 0,0 0 0,0 0 0,0 1 0,0-1 0,0 0 0,0 0 0,0 0 0,0 1 0,0-1 0,0 0 0,0 0 0,1 0 0,-1 1 0,0-1 0,0 0 0,0 0 0,0 0 0,1 0 0,-1 1 0,0-1 0,0 0 0,0 0 0,1 0 0,-1 0 0,0 0 0,0 0 0,0 0 0,1 0 0,-1 0 0,0 0 0,0 0 0,0 0 0,1 0 0,-1 0 0,0 0 0,1 0 0,12-6 45,9-13-3,-15 7-41,-1-2 1,0 1 0,-1-1-1,6-22 1,-10 32-182,-2 26 16,0-16 115,0 0 0,1 0 1,0 0-1,0 0 1,0 0-1,1 0 0,2 10 1,-3-15 47,1-1 0,-1 1 0,1-1 0,-1 1 1,1-1-1,-1 1 0,1-1 0,0 1 0,-1-1 0,1 1 1,0-1-1,-1 0 0,1 0 0,0 1 0,-1-1 1,1 0-1,0 0 0,0 0 0,-1 0 0,1 0 0,0 0 1,-1 0-1,1 0 0,0 0 0,0 0 0,-1 0 0,1 0 1,0 0-1,-1 0 0,1-1 0,0 1 0,0 0 0,-1-1 1,1 1-1,-1 0 0,1-1 0,0 1 0,-1-1 1,1 1-1,-1-1 0,1 1 0,-1-1 0,1 0 0,-1 1 1,1-2-1,24-25 24,-17 14-24,-6 9 0,0 0-1,0 1 1,1-1 0,-1 0-1,1 1 1,0-1-1,0 1 1,0 0 0,0 0-1,1 0 1,-1 1-1,1-1 1,5-2-1,-8 5-8,-1 1 0,1-1 0,0 1 0,-1-1 0,1 1 0,0-1-1,-1 1 1,1 0 0,-1-1 0,1 1 0,-1 0 0,1-1 0,-1 1-1,1 0 1,-1-1 0,0 1 0,1 0 0,-1 0 0,0 0 0,0-1-1,0 1 1,0 0 0,0 0 0,0 0 0,0 0 0,0-1 0,0 3-1,0 31-254,0-27 165,0 1-77,3 12-131,5-19-3798,8-6-6009,-7 2 3852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10186,'0'0'12390,"-6"8"-12353,-17 27 1,21-27 35,11-12 55,9-9 50,-17 12-177,-1 1 0,1-1 0,-1 1 1,0-1-1,1 1 0,-1-1 0,1 1 0,-1 0 0,1-1 1,0 1-1,-1 0 0,1-1 0,-1 1 0,1 0 1,0 0-1,-1 0 0,1-1 0,0 1 0,-1 0 1,1 0-1,0 0 0,-1 0 0,1 0 0,0 0 0,-1 0 1,1 0-1,0 1 0,-1-1 0,2 0 0,6 19 93,-9 45 194,0-44-155,3 58 1518,1-40-635,-3 0-1,-6 56 0,5-90-987,0-1 1,0 1-1,-1-1 0,1 1 0,-1-1 0,0 1 0,0-1 0,0 0 0,-1 0 0,1 0 0,-1 0 0,1-1 0,-1 1 0,0-1 0,0 1 0,0-1 0,0 0 0,-6 2 0,8-3-8,0 0 1,-1-1-1,1 1 0,0-1 0,-1 0 0,1 1 1,-1-1-1,1 0 0,0 0 0,-1 0 0,1 0 1,-1 0-1,1 0 0,-1 0 0,1 0 0,0-1 1,-1 1-1,1-1 0,0 1 0,-3-2 1,3 1-11,-1 0 0,1-1 0,0 1 0,-1-1 0,1 1 0,0-1 0,0 0 0,0 0 0,0 1 0,0-1 0,0 0 0,0 0 0,1 0 0,-1 0 1,1 0-1,0 0 0,-1 0 0,1 0 0,0-2 0,-2-11 0,1 0 0,1 0 0,0 0 0,1 0 0,1 0 0,5-24 0,-5 33-12,0-1 0,1 0 0,0 1 0,0-1 0,1 1 0,0 0 0,0 0 1,0 1-1,0-1 0,1 1 0,0 0 0,0 0 0,1 0 0,-1 1 0,1 0 0,8-5 0,-8 6-75,38-23-2195,-17 5-3173,-2-1-4607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13068,'-11'1'1565,"-4"2"-1025,1 0 1,-1 1 0,1 0 0,-1 1-1,1 1 1,1 0 0,-18 11 0,22-12-175,0 1 1,1 0-1,-1 0 1,1 1-1,0 0 1,1 0 0,0 1-1,0 0 1,1 0-1,0 1 1,0-1-1,-8 17 1,14-24-365,0 0 0,-1 0 0,1 0 0,-1 0 1,1 0-1,0 0 0,0-1 0,-1 1 0,1 0 0,0 0 0,0 0 1,0 0-1,0 0 0,0 0 0,0 0 0,1 0 0,-1 0 0,0 0 1,0 0-1,1 0 0,-1 0 0,0 0 0,1 0 0,-1 0 0,1-1 1,-1 1-1,2 1 0,-1-1 12,1 0 0,0 0 0,-1 0 0,1-1 0,0 1 0,-1 0 0,1-1-1,0 0 1,0 1 0,-1-1 0,1 0 0,0 0 0,3 0 0,5-1 119,0 0-1,-1 0 1,0-1-1,19-7 1,-6 0-97,0-1 1,-1-1-1,0-1 0,-1-1 0,0-1 1,-1-1-1,-1 0 0,0-1 1,17-22-1,-21 19-548,-19 21-286,-24 31 517,18-18 445,1 1 1,-11 23-1,19-34-135,0 0 1,0-1-1,1 1 0,-1 0 0,1 0 0,0 0 1,0 0-1,1 0 0,0 0 0,-1 1 1,2-1-1,-1 0 0,2 9 0,-1-13-32,0 1 1,0 0-1,0-1 0,0 1 0,1-1 0,-1 1 0,0-1 0,1 0 0,-1 1 0,1-1 0,-1 0 0,1 0 1,0 0-1,-1 0 0,1 0 0,0-1 0,0 1 0,0 0 0,-1-1 0,1 0 0,0 1 0,0-1 0,0 0 0,0 0 1,0 0-1,0 0 0,0 0 0,2-1 0,3 1-214,1-1 0,0 0 1,-1 0-1,1-1 0,0 0 1,8-4-1,-2-1-1569,-1 0-1,0-1 1,-1-1 0,22-18 0,10-15-7161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7623,'0'0'15845,"6"9"-15680,1 5-127,22 29 52,-28-42-87,0 0-1,0 0 1,0 0-1,1 0 1,-1-1-1,0 1 1,0 0 0,1 0-1,-1-1 1,0 1-1,1-1 1,-1 1-1,1-1 1,-1 1-1,1-1 1,-1 0 0,1 0-1,-1 0 1,1 0-1,-1 0 1,1 0-1,-1 0 1,1 0-1,-1-1 1,1 1 0,-1 0-1,0-1 1,1 0-1,-1 1 1,0-1-1,1 0 1,-1 1-1,0-1 1,0 0-1,2-1 1,4-4-7,-1 0-1,1 0 1,-1 0 0,7-10-1,-12 16 5,-1-1 21,-8 28-261,3 10-3125,5-32 959,0 3-4865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22 10282,'0'0'18930,"-12"-5"-18749,5 1-163,3 2-14,1 0 0,0 1 0,-1-1 0,1 1 0,-1 0 0,0 0 0,1 0 0,-1 0 0,0 1 0,0-1 0,1 1 0,-1 0 0,0 0 0,0 0 0,1 1 0,-1-1 0,0 1 0,1 0 0,-1 0 0,-3 2 0,-3 2-15,-77 40 42,80-41-63,-1 1-1,1 0 1,0 0-1,1 1 0,-1 0 1,1 0-1,0 1 1,-9 13-1,14-19-19,1 0 1,-1 0-1,0 1 0,1-1 0,-1 0 0,1 1 0,-1-1 0,1 0 0,-1 1 1,1-1-1,0 0 0,0 1 0,0-1 0,0 1 0,0-1 0,0 0 0,0 1 0,0-1 1,1 1-1,-1-1 0,1 0 0,-1 1 0,1-1 0,-1 0 0,1 0 0,-1 1 1,1-1-1,0 0 0,0 0 0,0 0 0,0 0 0,0 0 0,0 0 0,0 0 1,0 0-1,0 0 0,0 0 0,0-1 0,1 1 0,-1-1 0,3 2 0,7 3-144,1-1-1,0-1 0,0 1 0,14 0 0,3 3-51,-24-6 232,0 1-1,-1-1 1,1 1-1,-1 1 1,0-1-1,1 0 1,-1 1-1,0 0 1,0 0-1,6 7 1,-9-8 34,0-1 1,0 0-1,-1 0 1,1 0-1,-1 0 1,1 1-1,-1-1 1,1 0-1,-1 1 1,0-1-1,1 0 1,-1 1-1,0-1 1,0 1-1,0-1 1,0 0-1,0 1 1,-1-1-1,1 0 1,0 1-1,-1-1 1,1 0-1,0 1 1,-1-1-1,0 0 1,1 0-1,-1 0 1,0 1-1,0-1 1,1 0-1,-1 0 1,0 0-1,0 0 1,0 0-1,0-1 1,0 1-1,-1 0 1,1 0-1,0-1 1,0 1-1,0 0 1,-3 0-1,-7 4 130,-1 1 0,1-2-1,-1 0 1,0 0 0,0-1 0,0-1 0,0 0 0,-1-1-1,1 0 1,-1 0 0,1-2 0,-22-2 0,33 3-240,0 0 0,0-1 0,0 1 0,0 0 0,0-1 0,1 1 0,-1 0 0,0-1 0,0 1-1,0-1 1,0 0 0,0 1 0,1-1 0,-1 0 0,0 1 0,0-1 0,1 0 0,-1 0 0,1 0 0,-1 1 0,1-1 0,-1 0 0,1 0 0,-1 0 0,1 0 0,0 0 0,-1-1 0,1 1-173,0 0 0,0 0 0,0 0 0,0 0 0,0 0-1,0 0 1,1 0 0,-1 0 0,0 1 0,0-1 0,1 0 0,-1 0 0,0 0 0,1 0 0,-1 1 0,1-1 0,-1 0 0,1 0-1,0 1 1,-1-1 0,1 0 0,0 1 0,-1-1 0,1 1 0,0-1 0,0 1 0,0-1 0,-1 1 0,1-1 0,2 1 0,21-8-5346,2 0-2423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132 247 13677,'0'0'9508,"-9"-4"-9332,6 2-173,1 1-5,1-1 1,-1 1 0,-1 0 0,1 0 0,0 0 0,0 0 0,0 0 0,0 0 0,-1 1 0,1-1 0,0 1 0,-1-1-1,1 1 1,-1 0 0,1 0 0,0 0 0,-1 0 0,1 1 0,-1-1 0,1 0 0,0 1 0,0 0 0,-1 0 0,1-1-1,0 1 1,0 1 0,0-1 0,0 0 0,0 0 0,0 1 0,0-1 0,0 1 0,1 0 0,-1-1 0,0 1-1,-1 2 1,-2 3 27,1-1 0,-1 1 0,1 0 0,1 1 0,-1-1 0,1 1 0,1-1 0,-1 1 0,1 0 0,1 0 0,-1 0 0,1 0-1,0 10 1,1-17-20,0 0-1,0 0 1,0 0-1,0 0 1,1 0-1,-1 0 1,0 0-1,0 0 1,0-1-1,1 1 1,-1 0-1,0 0 0,1 0 1,-1 0-1,1-1 1,-1 1-1,1 0 1,0-1-1,-1 1 1,1 0-1,-1-1 1,1 1-1,0 0 1,0-1-1,-1 0 0,1 1 1,1 0-1,1 0 6,-1-1-1,0 1 0,1-1 0,-1 0 1,0 0-1,1 0 0,-1 0 1,1 0-1,-1 0 0,4-1 0,0-1-31,0 1 0,1-1 0,-2 0-1,1-1 1,0 1 0,0-1 0,9-7-1,-2-3-229,-2 0-1,1-1 0,-2-1 0,0 0 1,-1 0-1,0-1 0,-1 0 0,-1 0 0,-1-1 1,0 0-1,-1 0 0,-1-1 0,0 1 0,-2-1 1,0 0-1,-1 0 0,-2-35 0,1 52 298,0-1-1,0 0 0,0 1 1,0-1-1,0 1 0,0-1 1,0 1-1,-1-1 0,1 1 1,0 0-1,-1-1 1,0 1-1,1-1 0,-1 1 1,0 0-1,0-1 0,1 1 1,-1 0-1,0 0 0,0 0 1,0 0-1,-1 0 1,1 0-1,0 0 0,0 0 1,0 0-1,-1 0 0,1 1 1,0-1-1,-1 0 0,1 1 1,-1-1-1,1 1 1,-1 0-1,1-1 0,-1 1 1,1 0-1,-3 0 0,1 1 19,0 0 0,-1 0-1,1 0 1,0 0-1,0 0 1,0 1 0,0 0-1,0-1 1,1 1-1,-1 0 1,0 0-1,1 1 1,-1-1 0,1 0-1,-4 6 1,1 0 114,0 0 0,0 0 0,1 0-1,0 1 1,0 0 0,-4 17 0,7-24-152,0 1 0,1 0-1,-1-1 1,1 1 0,-1 0-1,1 0 1,0-1 0,0 1-1,0 0 1,0-1 0,1 1-1,-1 0 1,1 0 0,0-1-1,0 1 1,0-1 0,0 1 0,0-1-1,0 1 1,1-1 0,-1 0-1,1 1 1,-1-1 0,1 0-1,0 0 1,0 0 0,3 2-1,55 24 383,-48-23-393,0 0-1,0 0 1,-1 1-1,19 13 1,-27-16-8,0 0 0,-1 0 0,1 0 0,0 0 1,-1 0-1,1 0 0,-1 0 0,0 1 1,0-1-1,0 1 0,-1 0 0,1 0 0,-1-1 1,0 1-1,0 0 0,-1 0 0,1 0 1,-1 0-1,1 6 0,-1-7-380,-1 20 1269,-2-13-2018,-3-6-3318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61 11275,'0'0'10415,"-9"-2"-9518,5 2-833,-1 0-1,0 0 1,1 1 0,-1-1 0,0 1 0,1 0 0,-1 0 0,1 1 0,-1-1-1,1 1 1,0 0 0,0 0 0,0 0 0,0 1 0,0 0 0,0-1 0,0 1-1,1 1 1,0-1 0,-1 0 0,1 1 0,1 0 0,-1-1 0,0 1 0,1 0 0,0 0-1,0 1 1,-2 6 0,2-9-12,1 0 0,0 1 0,0-1 0,0 1 0,0-1 0,1 1 0,-1 0 0,1-1 0,0 1-1,-1 0 1,1-1 0,0 1 0,1 0 0,-1-1 0,0 1 0,1 2 0,0-3-8,0-1 1,0 0-1,1 1 0,-1-1 1,0 0-1,0 0 0,1 0 1,-1 0-1,1 0 0,-1 0 1,1 0-1,-1 0 0,1-1 1,-1 1-1,1-1 0,0 1 1,-1-1-1,1 1 0,0-1 1,-1 0-1,1 0 0,0 0 1,-1 0-1,4-1 0,2 1 1,-1-2-1,1 1 0,-1-1 1,0 0-1,0 0 0,0 0 1,0-1-1,0 0 0,-1 0 1,1-1-1,-1 1 0,0-1 1,0-1-1,0 1 0,0-1 1,-1 1-1,7-10 0,0 0 7,0-2 0,-1 1 0,0-2-1,13-32 1,-19 30 75,-12 16 24,6 4-148,0 0 0,0 0 0,0 0 0,0 1 0,0-1 0,0 1-1,0-1 1,0 1 0,1 0 0,-1 0 0,-2 4 0,-4 5 2,2 0-1,-1 1 1,1 0 0,-4 14 0,8-21-2,1 0 0,-1-1 1,1 1-1,0 0 0,0 0 1,1 0-1,0-1 0,-1 1 0,2 0 1,-1 0-1,0 0 0,1 0 1,0 0-1,3 8 0,-3-11-242,1 0 0,0 0 0,0 1 0,0-1 0,0 0 0,0-1 0,1 1 0,-1 0-1,0-1 1,1 1 0,-1-1 0,1 0 0,0 0 0,-1 0 0,1 0 0,0 0 0,0-1 0,0 1-1,-1-1 1,5 0 0,-3 1-280,0-1 0,-1 1-1,1-1 1,0-1 0,0 1-1,-1 0 1,1-1 0,-1 0-1,1 0 1,0 0 0,-1 0-1,0 0 1,1-1 0,-1 0-1,6-3 1,9-15-6836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6758,'0'0'18263,"1"10"-17275,-1 23-160,-2 0 1,-1 1-1,-1-1 1,-11 39-1,-5 33 219,10-15-348,10-90-692,0 1 0,0-1 0,0 0 0,0 0-1,0 1 1,0-1 0,0 0 0,0 1 0,0-1 0,0 0 0,0 1 0,0-1 0,0 0 0,1 1 0,-1-1 0,0 0 0,0 0 0,0 1-1,0-1 1,0 0 0,1 1 0,-1-1 0,0 0 0,0 0 0,1 0 0,-1 1 0,0-1 0,0 0 0,1 0 0,-1 0 0,0 0 0,0 1-1,1-1 1,-1 0 0,0 0 0,1 0 0,0 0 0,13-5 267,11-17 27,15-40-248,-34 50-129,1 1 0,-1 0 0,1 1-1,1 0 1,0 0 0,17-15 0,-23 23 14,0 1 0,0 0 0,0 0 0,0 0 0,0 0 0,1 0 0,-1 0 0,0 0 0,1 1 1,-1-1-1,1 1 0,-1 0 0,0-1 0,1 1 0,-1 0 0,1 1 0,-1-1 0,1 0 0,-1 1 0,0-1 1,1 1-1,-1 0 0,0 0 0,1 0 0,-1 0 0,0 0 0,0 0 0,0 1 0,0-1 0,0 0 1,0 1-1,0 0 0,-1 0 0,1-1 0,-1 1 0,3 3 0,-2-3 51,0 1 0,-1-1 0,1 1 0,0 0 0,-1 0 0,0-1 0,1 1 0,-1 0 0,0 0 0,0 0 0,-1 0 0,1 0-1,-1 1 1,1-1 0,-1 0 0,0 0 0,0 0 0,-1 0 0,1 0 0,0 1 0,-1-1 0,0 0 0,0 0 0,0 0 0,0 0 0,0-1 0,-4 6 0,-12 8 34,15-14 11,-1-1-1,1 1 1,0 0-1,0 0 1,0 0-1,0 0 1,0 0 0,0 0-1,0 1 1,1-1-1,-1 1 1,1-1-1,0 1 1,0 0 0,-2 3-1,9-5 58,0 1 0,-1-1-1,1 0 1,0 0 0,-1-1-1,1 0 1,0 0 0,9-1-1,-9 0-36,9 1 0,0-1-1,-1-1 0,20-4 1,3-9-1951,-34 14 1192,-1-1 0,1 0 0,0 0 0,-1 0 0,0 0 0,1-1 0,-1 1 0,0 0 0,2-5 0,3-9-7137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12139,'0'0'9994,"71"-9"-8008,-39 6-353,2 3-736,2 0-705,-4 0-160,-4 0-1089,-5 0-1921,-10 0-3332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12716,'0'0'11819</inkml:trace>
  <inkml:trace contextRef="#ctx0" brushRef="#br0" timeOffset="1">0 76 12748,'40'-76'9737,"-34"76"-9128,1 5-577,1 0-929,1-2-2306,2-1-2498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12620,'0'0'11056,"9"3"-9828,-2-1-1062,1 0 0,0-1 0,0 0 1,0 0-1,0 0 0,1-1 0,-1-1 1,0 1-1,0-1 0,0 0 0,0-1 1,-1 0-1,1 0 0,0-1 0,-1 0 1,1 0-1,-1-1 0,0 0 0,0 0 1,8-7-1,-13 9-157,1 0 1,0 0-1,-1 0 0,0-1 1,1 1-1,-1-1 1,0 1-1,0-1 1,0 0-1,-1 0 0,1 0 1,-1 0-1,1 0 1,-1 0-1,0 0 0,0-1 1,-1 1-1,1 0 1,-1-1-1,1-3 0,-2 7-28,0-1 0,0 1 0,0-1-1,0 1 1,0 0 0,0 0 0,-1-1-1,1 1 1,0 0 0,0 0-1,0 0 1,0 0 0,0 0 0,0 1-1,0-1 1,0 0 0,0 0 0,0 1-1,0-1 1,-1 0 0,2 1 0,-3 1-1,-4 2 20,0 1 0,1 0-1,0 0 1,0 0-1,0 1 1,1 0 0,-6 8-1,8-10 7,0 0-1,1 0 1,-1 0-1,1 0 1,0 1 0,0-1-1,0 1 1,0-1-1,1 1 1,0 0-1,0-1 1,0 1-1,1 6 1,0-10-3,1 0 0,-1 0-1,1 0 1,-1 1 0,1-1-1,0 0 1,0 0 0,-1 0 0,1 0-1,0 0 1,0-1 0,0 1 0,0 0-1,0 0 1,0 0 0,0-1 0,1 1-1,-1-1 1,0 1 0,0-1 0,0 1-1,1-1 1,1 1 0,37 7 53,-30-7-34,22 4-13,-21-4-49,-1 0 0,1 0 0,-1 1 0,0 1 0,0 0-1,0 0 1,0 1 0,0 0 0,-1 1 0,11 6 0,-18-31 942,0 0 0,-2-27 0,-11-70-896,39 117-1304,24 11-2037,-6-1-3275,-18-9-335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8904,'0'0'15220,"11"3"-13688,24 3-160,68 3 0,-1-12-2861,-92 1 670,-5-1-1164,-6-1-5113,-4 1 717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13677,'0'0'5797,"52"2"-3426,-14-4-834,4-2-352,-1-2-576,-1 3-481,-3 2-512,-3-1-2307,-4-4-3747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48 10154,'-9'11'3235,"-4"3"-2595,-42 48 3950,51-57-4212,0 0-1,1-1 0,-1 1 1,1 1-1,0-1 0,1 0 1,0 1-1,-1-1 0,2 1 1,-1 0-1,-1 7 0,4-11-365,-1-1 1,0 0-1,1-1 0,0 1 0,-1 0 0,1 0 1,0 0-1,-1 0 0,1 0 0,0-1 1,0 1-1,0 0 0,0 0 0,0-1 0,0 1 1,0-1-1,0 1 0,0-1 0,0 1 0,0-1 1,0 0-1,0 0 0,0 1 0,0-1 1,0 0-1,0 0 0,0 0 0,0 0 0,1 0 1,-1 0-1,0 0 0,0-1 0,1 1 0,44-7 475,-29 2-409,-1-2 0,0 0-1,-1 0 1,29-19-1,35-17-1858,-78 43 1716,-1-1 0,1 1-1,0 0 1,-1-1 0,1 1-1,0 0 1,-1 0 0,1 0-1,0 0 1,0 0 0,-1 0 0,1 0-1,0 0 1,0 0 0,-1 0-1,1 0 1,0 0 0,0 0 0,-1 1-1,1-1 1,0 0 0,-1 1-1,1-1 1,0 0 0,-1 1-1,1-1 1,0 1 0,0 0 0,8 23-299,-9 45 1521,-1-49-954,3 17 367,2-1-1,10 47 0,-8-57-520,-2-1-1,0 1 0,-1 0 0,-2 0 0,-1 1 0,-4 33 0,3-53-21,-1 0 1,0 0 0,-1 0-1,0 0 1,0-1-1,0 1 1,-5 5 0,7-9 9,-1-1 0,0 1 0,0-1 1,0 0-1,0 1 0,0-1 1,0 0-1,0 0 0,-1 0 0,1 0 1,-1-1-1,1 1 0,-1-1 0,0 0 1,0 1-1,1-1 0,-1 0 0,-6 1 1,8-3-29,1 1 0,-1 0 0,0 0 1,0 0-1,0-1 0,0 1 0,1 0 1,-1-1-1,0 1 0,0 0 0,1-1 1,-1 1-1,0-1 0,1 0 0,-1 1 1,1-1-1,-1 1 0,0-1 0,1 0 0,-1 0 1,1 1-1,0-1 0,-1 0 0,1 0 1,0 1-1,-1-1 0,1 0 0,0 0 1,0 0-1,-1 0 0,-3-32-14,4 28 1,-1-19-196,2 1-1,0 0 0,2-1 0,1 1 1,0 0-1,2 0 0,0 1 0,2-1 1,0 2-1,2-1 0,0 1 1,24-35-1,13-10-771,3 2-1,77-77 1,-82 92 381,-85 106 3685,36-50-3005,0 0 0,0 0 0,0 1-1,1 0 1,1-1 0,-1 1 0,1 0-1,0 0 1,0 10 0,2-17-83,0-1-1,0 1 1,1 0-1,-1-1 1,0 1-1,0 0 1,1-1 0,-1 1-1,1-1 1,-1 1-1,0-1 1,1 1 0,-1-1-1,1 1 1,-1-1-1,1 1 1,-1-1 0,1 0-1,-1 1 1,1-1-1,0 0 1,-1 1-1,1-1 1,-1 0 0,1 0-1,0 0 1,-1 1-1,2-1 1,30 3 249,31-8 300,-25-4-421,56-21 1,-65 19-181,0 2-1,0 1 1,1 1-1,30-3 1,-58 9 35,-1 1 1,0 0-1,0 0 0,0-1 1,1 1-1,-1 0 1,0 0-1,0 0 0,0 1 1,1-1-1,-1 0 1,0 0-1,0 1 0,0-1 1,0 0-1,0 1 1,1-1-1,-1 1 0,0 0 1,0-1-1,0 1 0,0 0 1,-1 0-1,1-1 1,0 1-1,0 0 0,0 0 1,0 1-1,0 1 90,-1-1 1,1 1-1,-1 0 0,0-1 1,0 1-1,0 0 0,0-1 1,0 1-1,-2 4 0,1 21 859,1-27-917,1 0 1,-1 0 0,0 0 0,1 0 0,-1 0 0,0-1-1,1 1 1,-1 0 0,1 0 0,0-1 0,-1 1 0,1 0-1,-1-1 1,1 1 0,0 0 0,0-1 0,-1 1 0,1-1-1,0 1 1,0-1 0,0 0 0,0 1 0,-1-1 0,1 0-1,0 0 1,0 1 0,1-1 0,7 1 154,-1 0 0,0-1 0,1 0 0,-1 0 0,0 0 0,1-1 0,-1-1 0,0 1 0,0-1 0,9-4 0,7-4 47,44-24 0,-50 23-512,0 1 1,1 2-1,37-14 1,-55 22 210,-1 0 1,1 0-1,-1 0 1,0 0-1,1-1 0,-1 1 1,1 0-1,-1 0 1,0 0-1,1 0 1,-1 0-1,1 0 1,-1 0-1,1 0 1,-1 0-1,0 0 1,1 0-1,-1 1 1,1-1-1,-1 0 0,0 0 1,1 0-1,-1 0 1,0 1-1,1-1 1,-1 0-1,0 0 1,1 1-1,-1-1 1,0 0-1,1 1 1,-1-1-1,0 0 1,0 1-1,1-1 1,-1 0-1,0 1 0,0 0 1,-2 20-1222,-17 17-3843,9-20-1649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9001,'0'0'14803,"1"10"-13794,4 30-12,-2 57 0,4 50-3274,-6-144-1129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14382,'0'0'11595,"52"-21"-10186,-21 16-512,4-2-321,7 4-351,-1 0-129,1 2-64,-6 1-193,-1 0-1953,-10 0-2690,-6 0-3684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7143,'0'0'15342,"62"-2"-13228,-28-4-800,-2 1-578,4 3-544,-2 0-160,0 2-352,-2 0-1538,-4 0-1249,-3 0-2818,-3 0-4357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69 11531,'0'0'14515,"-7"-4"-14184,5 3-328,0 0 0,0 0 0,-1 0 0,1 0 0,0 0 0,-1 0 0,1 1 0,-1-1 0,1 1 0,-1-1 0,1 1 0,-1 0 0,1 0 0,-1 0 0,1 1 0,-1-1 0,-3 1 0,0 2-12,1-1-1,0 1 0,0 0 1,1 0-1,-1 0 1,0 1-1,1-1 1,-8 9-1,7-7 64,0 0-1,0 0 1,1 1 0,-1 0-1,1 0 1,0 0 0,1 0-1,0 0 1,0 1 0,0 0-1,1-1 1,0 1 0,0 0-1,0 0 1,1 0 0,0 0-1,1 0 1,-1 9 0,2-15-44,-1 1 1,0-1 0,1 0 0,-1 0 0,1 0 0,-1 0 0,1 0 0,0 0-1,-1 0 1,1 0 0,0-1 0,0 1 0,0 0 0,-1 0 0,1-1-1,0 1 1,0 0 0,0-1 0,0 1 0,0-1 0,0 1 0,1-1 0,-1 1-1,0-1 1,0 0 0,0 0 0,0 1 0,0-1 0,1 0 0,-1 0-1,0 0 1,0 0 0,0-1 0,0 1 0,0 0 0,2-1 0,1 1 33,0-1 1,-1 1-1,1-1 1,0 0-1,-1 0 1,1 0-1,-1-1 1,1 1-1,-1-1 1,6-3-1,-3-3 25,0 0 1,0 0-1,-1 0 1,0 0-1,0-1 0,-1 0 1,0 0-1,0 0 1,-1-1-1,0 1 0,-1-1 1,0 0-1,-1 1 1,0-1-1,0-16 0,-4 4-19,2 22-50,1-1 0,-1 0-1,1 0 1,0 0 0,0 0-1,-1 0 1,1 0 0,0 0 0,0 0-1,0 0 1,0 0 0,0 0 0,0-1-1,1 1 1,-1 0 0,0 0-1,0 0 1,1 1 0,-1-1 0,1 0-1,-1 0 1,1 0 0,-1 0-1,1 0 1,-1 0 0,1 1 0,0-1-1,-1 0 1,1 0 0,0 1-1,0-1 1,0 0 0,-1 1 0,1-1-1,0 1 1,0-1 0,0 1-1,0 0 1,0-1 0,0 1 0,0 0-1,0 0 1,2-1 0,7-2-2,0 1 0,0 0 1,1 0-1,-1 1 0,1 1 1,-1-1-1,19 3 0,-24-2-32,-1 0-1,0 1 1,0-1-1,1 1 1,-1 0-1,0 0 0,0 1 1,0-1-1,0 1 1,0 0-1,0 0 0,-1 0 1,1 0-1,-1 1 1,1 0-1,-1-1 1,0 1-1,0 0 0,0 1 1,0-1-1,3 6 1,-5-5 55,0 0 0,-1 1 1,1-1-1,-1 0 1,0 0-1,0 1 0,-1-1 1,1 0-1,-1 0 0,0 1 1,0-1-1,0 0 0,-1 0 1,1 0-1,-1 0 0,0 0 1,0-1-1,0 1 0,-1-1 1,1 1-1,-1-1 1,0 0-1,-5 5 0,8-8 54,9-4 74,45-34-126,-45 30-36,1 1 1,0 0-1,0 0 0,0 1 1,20-9-1,-29 15 12,-1 0 0,0 0 0,0 0 1,0 0-1,0 0 0,1 0 0,-1 0 0,0 0 0,0 0 0,0 0 0,0 0 0,1 0 0,-1 0 1,0 0-1,0 0 0,0 0 0,0 0 0,1 0 0,-1 0 0,0 0 0,0 0 0,0 0 1,0 0-1,1 0 0,-1 0 0,0 0 0,0 0 0,0 0 0,0 1 0,0-1 0,1 0 1,-1 0-1,0 0 0,0 0 0,0 0 0,0 1 0,0-1 0,0 0 0,0 0 0,0 0 1,1 0-1,-1 0 0,0 1 0,0-1 0,0 0 0,0 0 0,0 0 0,0 1 0,0-1 1,0 0-1,-3 15-89,-9 11-37,9-21 138,1-2 18,1 0 0,-1 0 0,0 0-1,1 0 1,-1 1 0,1-1 0,0 1 0,0-1 0,0 5-1,34-11 213,-19-2-255,1 0 0,-1-1 0,0 0 1,-1-1-1,1-1 0,17-14 1,-30 22-19,-5 20-209,-6 3-90,7-18-47,1 0-1,0-1 1,0 1-1,0 0 1,1 0 0,-1 0-1,1 0 1,0 9-1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4:4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2 222 11691,'0'1'262,"0"-1"1,0 0-1,0 0 1,0 1-1,0-1 0,0 0 1,0 0-1,0 0 1,0 1-1,0-1 0,0 0 1,0 0-1,0 0 0,0 1 1,0-1-1,0 0 1,0 0-1,0 0 0,1 0 1,-1 1-1,0-1 1,0 0 786,1 1-787,-1-1 1,0 0-1,0 0 1,0 0-1,0 0 0,1 0 1,-1 0-1,0 0 1,0 0-1,0 1 0,1-1 1,-1 0-1,0 0 0,0 0 1,0 0-1,1 0 1,-1 0-1,0 0 0,0 0 1,1 0-1,19 2 2483,18-1-2906,-35-1 171,1-1 1,-1 1 0,1-1 0,-1 0 0,0 0 0,1 0-1,-1 0 1,0 0 0,0-1 0,0 1 0,0-1 0,0 0-1,0 0 1,0 0 0,0 0 0,-1-1 0,1 1 0,-1-1-1,0 1 1,0-1 0,0 0 0,0 0 0,0 0 0,-1 0-1,1 0 1,-1 0 0,0-1 0,0 1 0,0 0 0,0-1-1,0 1 1,-1-6 0,0 8-16,0 1-1,0-1 1,0 1 0,0 0-1,0-1 1,0 1 0,0-1-1,0 1 1,0 0-1,0-1 1,-1 1 0,1-1-1,0 1 1,0 0 0,0-1-1,-1 1 1,1 0-1,0-1 1,0 1 0,-1 0-1,1 0 1,0-1 0,-1 1-1,1 0 1,0 0-1,-1-1 1,1 1 0,-1 0-1,1 0 1,0 0-1,-1 0 1,1 0 0,-1 0-1,0-1 1,-20 4-315,-16 15-117,27-9 504,0 1-1,1-1 1,1 2-1,-10 14 1,15-22-48,1 0 0,0 1 1,0-1-1,0 0 1,1 1-1,-1-1 1,1 1-1,0 0 0,-1-1 1,2 1-1,-1 0 1,0 0-1,1 0 0,0 0 1,0-1-1,0 1 1,0 0-1,1 0 1,1 6-1,-1-8 6,1 0 1,-1-1-1,1 1 1,0-1-1,0 1 1,-1-1-1,1 1 1,0-1-1,0 0 0,0 0 1,0 0-1,1 0 1,-1 0-1,0-1 1,0 1-1,0-1 1,1 1-1,-1-1 0,0 0 1,1 0-1,-1 0 1,0 0-1,1 0 1,-1-1-1,0 1 1,0-1-1,4 0 0,4-1 57,0-1 0,0 0 0,-1 0-1,19-9 1,-9 0-67,-1 0-1,-1-1 1,0-1 0,-1-1-1,0 0 1,-1-1 0,-1-1-1,0 0 1,-2-1 0,0-1 0,15-30-1,-24 43-31,-1 0-1,0-1 1,0 1 0,0-1-1,-1 1 1,1-1 0,-1-10-1,-1 16 14,0 0-1,0 0 0,0 0 0,0 0 1,0 0-1,-1 0 0,1 0 0,0 0 1,-1 0-1,1 0 0,0 0 0,-1 0 1,1 0-1,-1 0 0,0 1 0,1-1 1,-1 0-1,0 0 0,1 1 0,-1-1 1,-1-1-1,0 2 1,0-1 1,0 1-1,1-1 0,-1 1 1,0 0-1,0 0 0,0 0 0,1 0 1,-1 0-1,0 0 0,0 0 1,0 0-1,1 1 0,-1-1 1,0 1-1,0 0 0,-1 0 1,-5 3 0,1 0 1,0 0-1,0 0 1,0 1-1,1 0 1,0 1-1,0-1 1,0 1-1,1 0 1,0 0 0,0 1-1,0 0 1,1 0-1,0 0 1,-4 8-1,3-4 6,1 0 0,0 0 0,0 0 0,1 1 0,0-1-1,1 1 1,1 0 0,0 0 0,0 21 0,2-28-175,0 1-1,0-1 1,0 0 0,0 0 0,1 0 0,0 0-1,0 0 1,6 8 0,18 17-5111,4-11-4038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130 230 5733,'-129'-29'7965,"128"28"-7319,29 10-886,7-4 648,1-1 1,0-2-1,69-4 0,-52 0-269,438-20 323,9-1-272,236 17-85,166-5-45,-488-1 199,1017-56 582,-955 1 382,-433 60-1176,-42 7-191,-20 4-5568,15-3 1153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82 436 5285,'0'0'4351,"-8"5"-2413,-66 43 3582,95-56-1815,9-4-3060,509-251 855,-171 110-4292,-279 116-2263,-64 22-17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12364,'0'0'6699,"12"-9"-6133,-7 6-520,3-3-10,1 0 1,0 0-1,0 1 1,0 1-1,1-1 0,-1 2 1,1-1-1,19-3 1,38-4-21,0 2 0,1 4 0,0 2 0,69 8 0,-135-5-16,1 0 0,-1 0 0,0 0 0,0 1 0,0-1 0,0 1 0,0 0 0,1 0 0,-1 0 0,0 0 0,0 0 1,-1 0-1,1 0 0,0 0 0,0 1 0,-1-1 0,1 1 0,0 0 0,-1-1 0,0 1 0,1 0 0,0 2 0,-1-1 2,0 0 0,0 0 0,0 0 0,-1 1 0,1-1 0,-1 0 0,0 1-1,0-1 1,0 1 0,0-1 0,0 0 0,-1 0 0,-1 4 0,-2 7 44,0 0 0,-2-1 0,1 0 0,-2 0 0,-12 19 0,-29 35 241,18-26 122,-26 48-1,49-77-766,1 1 0,0 0 0,1 0 0,0 0-1,1 1 1,1 0 0,0 0 0,-2 22 0,5-16-4810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488 160 9897,'6'-12'2130,"-2"4"-1712,2-1 245,-2 0 1,1-1 0,-1 1-1,-1-1 1,0 0 0,0 0-1,-1-1 1,2-12-1,-5 21-562,1 0 0,0 0 0,-1 0 0,0 1-1,1-1 1,-1 0 0,0 1 0,0-1-1,0 0 1,0 1 0,0-1 0,0 1 0,0 0-1,0-1 1,-1 1 0,1 0 0,-1 0-1,1 0 1,-1 0 0,1 0 0,-1 0 0,0 0-1,1 0 1,-1 1 0,0-1 0,1 1 0,-1-1-1,0 1 1,0 0 0,0-1 0,1 1-1,-4 0 1,-6-1-37,1 1 0,0 0 0,-1 0 0,-16 3 1,7 2 31,2 0 0,-1 2 0,0 0 0,1 1 0,1 0 0,-1 2 0,-30 22 0,16-8 93,1 1-1,-52 57 1,73-71-193,0 0 0,1 1 0,1 0-1,0 0 1,0 1 0,1 1 0,1-1 0,0 1-1,1 0 1,0 0 0,2 0 0,-1 1 0,-1 18-1,5-30-8,0 0-1,0 0 0,0-1 0,0 1 1,0 0-1,1 0 0,-1 0 0,1-1 1,0 1-1,0 0 0,0-1 0,0 1 1,0-1-1,1 1 0,-1-1 0,1 1 1,0-1-1,-1 0 0,1 0 0,0 0 0,3 2 1,0 0 20,-1-1 1,1 0-1,1-1 1,-1 1-1,0-1 0,0 0 1,1-1-1,-1 1 1,1-1-1,6 1 1,3-1 18,-1 0 0,1-1 1,-1 0-1,1-1 0,-1-1 0,0 0 1,27-8-1,-33 7 37,-1-1-1,0 1 1,0-1 0,0-1 0,0 1-1,-1-1 1,0 0 0,0-1 0,8-8 0,-12 12-50,-1 1-1,0-1 1,0 1 0,0-1 0,0 1 0,0-1 0,0 0 0,0 1 0,0-1 0,-1 0 0,1 0 0,-1 0 0,1 0 0,-1 1-1,0-1 1,0 0 0,0 0 0,0 0 0,0 0 0,0 0 0,0 0 0,-1 0 0,1 0 0,-1 1 0,1-1 0,-1 0 0,0 0 0,1 1-1,-1-1 1,0 0 0,0 1 0,-1-1 0,1 1 0,0-1 0,0 1 0,-1 0 0,1-1 0,-1 1 0,1 0 0,-1 0 0,1 0 0,-1 0-1,0 0 1,1 0 0,-3 0 0,3 1-41,0-1-1,0 1 0,0 0 1,0-1-1,0 1 0,0 0 1,0-1-1,0 1 0,0-1 1,0 0-1,1 1 0,-1-1 1,0 0-1,0 1 0,1-1 1,-1 0-1,0 0 1,1 0-1,-1 0 0,1 1 1,-1-1-1,1 0 0,-1-2 1,23-2-833,6 0 1053,31-11-113,-31 8-62,46-8-1,-73 16-30,0 0-1,0 1 0,0-1 0,-1 1 1,1-1-1,0 1 0,0-1 0,-1 1 1,1 0-1,0-1 0,-1 1 0,1 0 1,-1 0-1,1-1 0,-1 1 0,1 0 1,-1 0-1,0 0 0,1 0 0,-1-1 1,0 1-1,0 0 0,0 0 0,0 0 1,1 0-1,-1 0 0,0 0 0,0 0 1,-1 0-1,1-1 0,0 1 0,0 0 1,0 0-1,-1 1 0,-5 38-56,2-27 103,0 2 1,0 0 0,1 0 1,0 0-1,0 21 0,3-35-49,0 0 1,1-1-1,-1 1 1,1 0-1,-1 0 1,1 0-1,-1-1 1,1 1-1,-1 0 1,1-1-1,0 1 1,-1 0-1,1-1 1,0 1-1,0-1 1,-1 1-1,1-1 1,0 0-1,0 1 1,0-1-1,0 0 1,-1 1-1,1-1 1,0 0-1,0 0 1,0 0-1,0 0 1,0 0-1,0 0 1,0 0-1,0 0 1,-1 0-1,1 0 1,1-1-1,2 1-647,-1 0-1,1-1 1,0 1 0,-1-1-1,1 0 1,-1 0 0,1 0-1,4-3 1,14-12-5845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9097,'0'0'6566,"-3"9"-4500,-3 15-1729,0 1 1,1-1 0,2 1-1,0 1 1,2-1 0,1 0-1,5 46 1,-5-70-322,0-1-1,0 1 1,0-1-1,0 1 1,0 0 0,0-1-1,0 1 1,0-1-1,0 1 1,0-1-1,0 1 1,0-1 0,1 1-1,-1-1 1,0 1-1,0-1 1,1 1 0,-1-1-1,0 1 1,1-1-1,-1 0 1,0 1 0,1-1-1,-1 1 1,1-1-1,-1 0 1,1 1-1,-1-1 1,0 0 0,1 0-1,-1 1 1,1-1-1,0 0 1,-1 0 0,1 0-1,0 0 1,14-16 1344,5-33 402,-16 37-1620,-1-1-1,-1 0 0,0 0 0,0 0 0,-2 0 0,1 0 0,-2 0 0,0 0 0,0 0 0,-1 0 0,-1 0 1,0 1-1,-7-17 0,10 28-296,7 3-406,16 8 173,0-1-1,1 0 0,0-2 1,0-1-1,0-1 0,26 2 1,-25-5-1605,0-1 0,-1-1 0,35-4 0,-53 3 1770,1-1 0,-1 0 0,0 0 0,-1 0 0,1-1 0,0 0 0,-1 0 1,10-6-1,-13 8 352,0-1 0,-1 1 1,1 0-1,0-1 1,0 1-1,-1-1 1,1 1-1,-1-1 0,0 0 1,1 0-1,-1 0 1,0 0-1,0 0 0,0 0 1,0 0-1,0 0 1,-1 0-1,1 0 0,-1 0 1,1 0-1,-1-1 1,0 1-1,0 0 0,0 0 1,0 0-1,0-1 1,-1-2-1,0 4 8,0 0-1,0 0 1,0 0-1,0 0 1,0 0-1,0 0 0,0 0 1,0 1-1,-1-1 1,1 0-1,0 1 1,-1-1-1,1 1 1,0-1-1,-1 1 1,1 0-1,-1 0 1,1-1-1,0 1 1,-1 0-1,1 0 1,-1 0-1,-1 1 1,-35 4 228,33-2-313,0 1-1,-1-1 1,1 1-1,0 0 1,1 0 0,-1 0-1,1 1 1,0-1 0,0 1-1,0 0 1,0 0 0,-4 10-1,6-11-33,-1 0 0,1 0 0,0 1 0,1-1 0,-1 1-1,1-1 1,0 1 0,0-1 0,0 1 0,1 0 0,0 0 0,-1-1 0,2 1-1,-1 0 1,1 0 0,-1-1 0,3 8 0,-1-10 32,0 1 1,0 0-1,0-1 0,0 0 1,0 1-1,1-1 1,-1 0-1,1 0 0,-1 0 1,1-1-1,0 1 1,0-1-1,0 1 0,0-1 1,0 0-1,0 0 1,0 0-1,0-1 0,0 1 1,1-1-1,-1 1 1,0-1-1,0 0 0,1 0 1,5-2-1,-1 2 191,-1-1-1,1 0 1,0-1-1,-1 1 1,1-1-1,-1-1 1,1 0-1,-1 0 1,12-7-1,-13 5 58,-1 0-1,1-1 0,-1 1 0,-1-1 0,1 0 0,-1-1 1,0 1-1,-1-1 0,6-12 0,-7 16-240,-1 0 0,0 1 0,0-1 0,0 0 1,0 0-1,0 0 0,-1 0 0,0 0 0,1 0 0,-1-1 0,0 1 0,0 0 0,0 0 0,-1 0 0,1 0 0,-1 0 1,0 0-1,0 0 0,0 0 0,0 0 0,0 1 0,-1-1 0,1 0 0,-4-4 0,-15-1-1652,16 9-5693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187 297 10858,'0'-10'1765,"1"1"-364,-1 1 1,0-1 0,-1 1 0,0-1-1,-4-12 1,5 19-1314,0 1 0,-1 0 0,1 0 0,-1-1 0,0 1 0,1 0 0,-1 0 0,0 0 0,0 0 0,0 0 0,0 0 0,0 0 0,0 0 0,0 0 0,0 0 0,0 0 0,0 1 0,-1-1 0,1 0 1,0 1-1,0-1 0,-1 1 0,1-1 0,0 1 0,-1 0 0,1 0 0,0-1 0,-1 1 0,1 0 0,0 0 0,-1 0 0,1 1 0,-1-1 0,1 0 0,0 0 0,-1 1 0,1-1 0,0 1 0,0-1 0,-1 1 0,1-1 0,-2 2 0,-1 1-89,-1 0 0,1 0 1,0 0-1,0 0 0,0 1 0,0-1 0,1 1 1,-1 0-1,1 0 0,0 1 0,-4 6 0,-26 56 30,30-59-21,-6 9 82,2 0 0,0 1 0,1 0 0,1 0 0,1 1 0,1-1 0,-2 27 1,4-44-85,1 0 1,0 0 0,0 0 0,0 0 0,0 1 0,0-1 0,0 0 0,0 0 0,1 0 0,-1 0 0,0 0 0,0 0 0,1 0 0,-1 0 0,1 0 0,-1 0 0,1 0 0,-1 0 0,1 0 0,0 0 0,-1-1 0,1 1 0,0 0 0,0 0 0,0-1 0,-1 1 0,1 0 0,0-1 0,0 1 0,0-1 0,0 1 0,0-1 0,0 0 0,0 1 0,0-1 0,0 0 0,0 0 0,1 0 0,-1 1-1,0-1 1,0 0 0,0 0 0,0-1 0,0 1 0,0 0 0,0 0 0,0 0 0,0-1 0,0 1 0,2-1 0,5-2 79,0-1 0,0 1-1,-1-1 1,1-1 0,8-6 0,20-16 33,-1-2 0,-1-1 0,-2-1 0,-1-2 0,-2-1 0,-1-2 0,-2-1 0,-1 0 0,36-77 0,-58 107-112,0 1-41,0 1-1,-1-1 1,0 0 0,0 0-1,0 0 1,0 0-1,-1 0 1,0 0 0,-1-1-1,1 1 1,-2-11-1,0 17-11,0 1-1,0-1 1,-1 1-1,1-1 1,0 1-1,0-1 0,-1 1 1,1 0-1,0-1 1,0 1-1,0 0 1,0 0-1,0 0 1,0 0-1,0 0 0,0 0 1,0 2-1,-12 15 53,0 1-1,2 1 0,0 0 1,2 0-1,0 1 0,1 0 1,1 0-1,1 1 0,-6 44 1,12-65-2,0 1-1,-1 0 1,1 0 0,0 0 0,0 0 0,0 0 0,0 0 0,0-1 0,1 1 0,-1 0 0,0 0-1,1 0 1,0 0 0,-1-1 0,1 1 0,0 0 0,0 0 0,0-1 0,0 1 0,0-1 0,0 1-1,0-1 1,1 1 0,-1-1 0,1 0 0,2 2 0,0-1 10,1-1-1,0 0 1,-1 0 0,1 0 0,0 0-1,-1-1 1,1 0 0,0 0-1,-1 0 1,6-1 0,3-1 26,0 0 0,0-1 0,-1 0 0,0-1 0,1 0 0,-1-1 0,-1-1-1,1 0 1,14-10 0,-9 4-204,1-1 0,-2-1 0,0-1-1,25-29 1,-38 41 158,4-5-328,-9 11-245,-13 19 116,14-21 462,-5 9 80,-1 0 1,2 1-1,-1-1 1,1 1 0,1 0-1,0 1 1,1-1 0,0 1-1,-3 22 1,7-33-68,-1 0 1,1 0-1,0 0 0,0 0 0,-1 0 1,1 0-1,0 0 0,0 0 1,0 0-1,0 0 0,0 0 1,0 0-1,0-1 0,1 1 0,-1 0 1,0-1-1,0 1 0,0-1 1,1 1-1,-1-1 0,0 0 1,1 0-1,-1 1 0,0-1 0,1 0 1,-1 0-1,0 0 0,1 0 1,-1-1-1,0 1 0,2-1 1,49-4 314,-2-9-231,0-1 0,90-42 0,-115 40 71,-25 16-144,0 1 0,1 0 0,-1-1-1,0 1 1,1-1 0,-1 1 0,0-1 0,0 1 0,0-1 0,1 1-1,-1-1 1,0 1 0,0-1 0,0 1 0,0-1 0,0 1 0,0-1-1,0 1 1,0-1 0,0 1 0,0-1 0,0 1 0,-1-1 0,1 1-1,0-1 1,0 1 0,0-1 0,-1 0 0,-2-2 76,0 0 1,0 1 0,-1-1-1,1 1 1,-1-1 0,1 1-1,-1 0 1,-6-2 0,-1-2-274,6 4 163,-52-32 46,54 32-56,1 0-1,-1 1 1,1-1 0,0 0 0,0-1 0,-1 1 0,2 0-1,-1 0 1,0-1 0,0 1 0,1-1 0,-1 0-1,1 1 1,0-1 0,0 0 0,0 0 0,0 0 0,-1-4-1,3 6-30,-1 1 0,0-1 0,0 1 0,1-1 0,-1 0 0,0 1 0,1-1 0,-1 1 0,1-1 0,-1 1 1,0-1-1,1 1 0,-1 0 0,1-1 0,-1 1 0,1 0 0,0-1 0,-1 1 0,1 0 0,-1-1 0,1 1 0,0 0 0,-1 0 0,1 0 0,-1 0 0,1 0 0,0 0 0,1 0 0,25-2-1384,-18 1 856,93-6-8164,-35-3-737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76 150 9577,'0'0'2365,"-4"10"69,-6 25-413,1 0-1,-4 39 0,-7 163-260,1-48-116,48-394 451,-11 125-2587,49-138 0,-61 202 329,7-19-215,24-45 1,-33 73 355,0-1-1,1 0 1,0 1 0,0 0-1,1 0 1,0 1 0,0-1 0,1 1-1,-1 1 1,1-1 0,12-6-1,-16 10-19,0 1-1,0 0 1,0-1-1,0 2 1,0-1-1,0 0 0,0 0 1,1 1-1,-1 0 1,0 0-1,0-1 0,1 2 1,-1-1-1,0 0 1,0 1-1,1 0 1,-1-1-1,0 1 0,5 3 1,-7-3 8,1 0 0,-1 0 0,1 0 0,-1 0 0,0 1 0,1-1 0,-1 1 0,0-1 0,0 1 0,0-1 1,0 1-1,-1 0 0,1-1 0,0 1 0,-1 0 0,1 0 0,-1 0 0,1-1 0,-1 1 0,0 0 0,0 0 0,0 0 0,0 0 0,0 0 1,0-1-1,0 1 0,-1 0 0,1 0 0,-1 0 0,1 0 0,-1-1 0,0 1 0,0 0 0,-2 2 0,0 2 50,1 0-1,-1-1 0,1 1 1,0 1-1,0-1 0,1 0 1,0 0-1,-1 12 0,3-15-31,-1 0-1,1 0 1,0 0-1,0 0 1,0 0-1,0 0 1,0-1-1,1 1 1,0 0-1,-1-1 1,1 1-1,0-1 1,0 0-1,0 1 1,0-1-1,1 0 1,-1 0-1,0-1 1,1 1 0,5 2-1,29 13-125,-30-15 142,-1 1 1,1-1-1,-1 1 1,0 1-1,0-1 0,0 1 1,5 4-1,-10-7 27,-1 0 0,1 0 0,0 0 0,-1 0 0,1 0 0,-1 1 0,1-1 0,-1 0 0,0 0 0,1 0 0,-1 0 0,0 1 0,0-1 0,0 0 0,0 0 0,0 0 0,0 1 0,0-1 0,0 0 0,0 0 0,-1 0 0,1 1 0,0-1 0,-1 0 0,1 0 0,-1 0 0,1 0 0,-1 0 0,0 0 0,1 0 0,-1 0 0,0 0 0,0 0 0,0 0 0,0 0 0,0-1 0,0 1 0,0 0 0,0-1 0,-2 2 0,-43 24 1541,23-17-938,0-1-43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8776,'0'0'9257,"-9"8"-8488,2-2-633,0 0 1,1 1 0,0 0-1,0 0 1,1 0-1,0 0 1,0 1 0,0 0-1,1 0 1,1 0-1,-1 0 1,1 1 0,1-1-1,-1 1 1,1 0-1,0 12 1,1-18-108,1 0 0,0 0 1,0 0-1,0 0 0,1 0 0,-1 0 0,1 0 0,-1 0 1,1 0-1,0 0 0,0 0 0,1-1 0,-1 1 1,0 0-1,1 0 0,0-1 0,3 5 0,0-3 24,0-1-1,0 1 1,0-1-1,0 0 1,1 0 0,-1-1-1,1 0 1,7 2-1,23 8 146,32 12 31,-67-24-216,0 0-1,0 1 0,0-1 0,0 1 0,0 0 0,0-1 1,0 1-1,-1 0 0,1-1 0,0 1 0,0 0 0,0 0 1,-1 0-1,1 0 0,-1 0 0,1 0 0,0 0 0,-1 0 1,0 0-1,1 0 0,-1 0 0,0 0 0,1 0 0,-1 0 1,0 0-1,0 0 0,0 0 0,0 2 0,-1 0 48,0-1 1,1 1-1,-1-1 0,-1 0 0,1 1 0,0-1 0,0 0 0,-1 0 0,0 0 0,1 0 1,-1 0-1,-2 2 0,-2 2 88,-1-1-1,1 0 1,-1 0 0,0-1 0,0 1 0,-1-2-1,-9 5 1,15-7-144,0 0-1,1-1 1,-1 1-1,0-1 1,1 1-1,-1-1 1,0 0-1,0 0 1,1 0-1,-1 0 1,0 0-1,1 0 1,-1 0-1,0 0 1,0-1-1,1 1 1,-1-1-1,0 1 1,1-1-1,-1 1 1,1-1-1,-1 0 1,1 0-1,-1 0 1,1 0-1,-3-2 1,-4-17-2126,6-8-3559,2 28 5473,0-1 1,0 1 0,0-1-1,0 1 1,0-1 0,0 0 0,0 1-1,0-1 1,0 1 0,1-1-1,-1 1 1,0-1 0,0 1 0,1-1-1,-1 1 1,0 0 0,0-1-1,1 1 1,-1-1 0,0 1 0,1-1-1,-1 1 1,1 0 0,-1-1 0,1 1-1,-1 0 1,0 0 0,1-1-1,-1 1 1,1 0 0,-1 0 0,1 0-1,0-1 1,0 1 0,9-2-4923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90 384,'0'0'3705,"12"-1"-918,-4 1-2424,6 0 676,0-1 0,0 0 0,0-1 0,17-5 1,-28 6-738,0 0 0,0 1-1,0-1 1,-1 0 0,1-1 0,0 1 0,0 0 0,-1-1 0,1 0 0,-1 1 0,0-1 0,1 0 0,-1 0 0,0-1 0,0 1-1,0 0 1,0-1 0,-1 1 0,1-1 0,-1 1 0,1-1 0,-1 0 0,0 0 0,0 0 0,0 1 0,0-1 0,-1 0 0,1 0-1,-1-4 1,0 6 488,-2 3-746,-1-1-1,1 1 1,0 0-1,-1 0 1,1 0-1,0 0 1,0 0-1,0 0 1,0 1-1,1-1 1,-1 1-1,1-1 1,-3 5-1,3-5-31,0-1 0,0 1 0,1 0 0,-1-1 0,0 1-1,0 0 1,1 0 0,-1-1 0,1 1 0,0 0 0,-1 0 0,1 0 0,0 0 0,0-1 0,0 1 0,0 0 0,1 0-1,-1 0 1,0 0 0,1-1 0,-1 1 0,1 0 0,0 0 0,1 2 0,0-2 54,0 0 0,0-1 1,0 1-1,0-1 0,0 0 0,0 1 0,0-1 1,1 0-1,-1 0 0,0 0 0,1-1 0,-1 1 1,1 0-1,-1-1 0,5 1 0,3-1 107,0 0-1,0 0 1,0-1-1,-1 0 1,1 0-1,0-1 0,-1-1 1,16-5-1,34-30 16,-56 36-207,0 0 1,0 0 0,0 0 0,0-1 0,-1 0 0,0 1 0,1-1 0,-1 0 0,0 0-1,0 0 1,-1-1 0,1 1 0,0 0 0,-1-1 0,0 1 0,0 0 0,1-5 0,-25 26-591,19-14 628,1 0 0,1 0-1,-1 1 1,1-1 0,-1 1 0,1-1 0,0 1-1,1 0 1,-1 0 0,1 0 0,0-1-1,0 1 1,1 6 0,0-10-2,0 1 1,0 0-1,0-1 1,1 1-1,-1-1 0,1 1 1,-1-1-1,1 1 0,0-1 1,0 0-1,-1 1 1,1-1-1,0 0 0,0 0 1,0 1-1,0-1 0,2 1 1,0 0-11,0 0 1,0-1 0,0 1-1,0-1 1,0 0 0,0 0-1,0 0 1,0 0-1,0-1 1,0 1 0,5-1-1,52 1-3066,-30-4-2402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151 283 13741,'0'0'4030,"-9"4"-4126,-4 2 492,0 0-1,1 1 0,0 1 0,0 0 1,-17 16-1,24-20-192,1 0-1,0 0 1,0 1 0,0-1 0,0 1 0,1 0-1,0 0 1,0 0 0,0 1 0,1-1 0,-1 1-1,1-1 1,1 1 0,-1 0 0,1 0 0,0 0-1,0 0 1,1 7 0,0-12-197,0 0-1,1 0 1,0 0 0,-1 0-1,1 0 1,-1 0 0,1 0-1,0 0 1,0 0 0,0 0-1,0 0 1,0 0 0,-1-1-1,1 1 1,0 0-1,1-1 1,-1 1 0,0-1-1,0 1 1,0-1 0,0 0-1,0 1 1,0-1 0,1 0-1,-1 0 1,0 0 0,0 0-1,0 0 1,1 0 0,-1 0-1,0 0 1,0 0 0,2-1-1,45-8 273,-32 1-220,-1 0 1,1-1 0,-1 0 0,-1-2-1,0 0 1,0 0 0,19-22 0,-6 3-35,-1-1 1,28-46 0,-46 64-174,0 0 0,0-1 0,-1 0 0,-1 0 0,0-1 0,-1 1 0,-1-1 0,0-1 0,-1 1 0,1-26 0,-3 39 119,-1 1 0,0-1 0,0 1 0,0 0 0,-1-1 0,1 1 0,0-1 0,0 1 0,-1-1 0,1 1 0,-1-1 0,1 1 0,-1 0 0,0-1 0,1 1 0,-1 0 0,0 0 0,0-1 0,0 1-1,0 0 1,0 0 0,0 0 0,0 0 0,0 0 0,-2-1 0,0 1-3,1 1-1,-1-1 1,1 1 0,-1-1-1,1 1 1,0 0-1,-1 0 1,1 0 0,-1 0-1,1 1 1,-1-1-1,1 1 1,-5 1 0,-2 1 3,0 0-1,0 1 1,1 0 0,-1 1 0,1 0 0,0 0 0,-8 8 0,10-8 26,0 1 1,0 1-1,0-1 0,1 1 1,0 0-1,-5 10 1,9-15 6,0-1 1,1 0-1,-1 1 1,1-1-1,-1 0 1,1 1-1,0-1 1,-1 1-1,1-1 1,0 1-1,0-1 1,0 1-1,0-1 1,0 0 0,1 1-1,-1-1 1,0 1-1,1-1 1,-1 1-1,1-1 1,-1 0-1,1 1 1,-1-1-1,1 0 1,0 0-1,0 1 1,0-1-1,0 0 1,0 0-1,0 0 1,0 0 0,0 0-1,0 0 1,0-1-1,1 1 1,-1 0-1,0 0 1,0-1-1,1 1 1,-1-1-1,1 1 1,-1-1-1,0 0 1,2 1-1,0 0 27,10 2 3,-1 1 0,0 0-1,0 1 1,-1 1 0,0 0-1,17 11 1,-26-15-15,1 1 1,-1-1-1,0 1 0,1 0 0,-1-1 1,0 1-1,-1 0 0,1 0 0,-1 1 1,1-1-1,-1 0 0,0 0 0,0 1 1,0-1-1,-1 1 0,1-1 0,-1 0 1,0 1-1,0-1 0,0 1 0,0-1 1,0 1-1,-1-1 0,0 1 0,0-1 1,0 0-1,0 1 0,0-1 0,-3 4 1,-14 31 405,2-6-1332,9-11-3557,6-13-5785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 8840,'0'0'15562,"-9"-3"-15205,-5 1-340,1 0-1,-1 0 1,1 1-1,-1 1 1,0 0-1,1 1 0,-1 1 1,1 0-1,-1 0 1,1 1-1,0 1 1,-22 9-1,34-7-376,11-3 198,14 0 134,-24-3 28,47 2 87,43 2 15,-85-3-138,1 0 1,0 0-1,-1 0 1,0 1-1,1-1 1,-1 1 0,0 1-1,0-1 1,0 1-1,0 0 1,0 0-1,5 5 1,-9-7 10,0 0 0,0 1 1,0-1-1,0 1 0,0 0 1,0-1-1,0 1 0,0 0 0,-1-1 1,1 1-1,-1 0 0,1 0 1,-1 0-1,0 0 0,0-1 0,0 1 1,0 0-1,0 0 0,0 0 1,0 0-1,0-1 0,-1 1 0,1 0 1,-1 0-1,1 0 0,-1-1 1,0 1-1,0 0 0,0-1 0,0 1 1,0-1-1,0 1 0,0-1 1,0 1-1,-1-1 0,1 0 0,-2 2 1,-6 5 133,1 0-1,-1-1 1,0 0 0,-14 8 0,-38 16 563,34-19-405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10410,'0'0'9929,"-7"12"-9512,-8 14 36,1 1 1,1 1 0,2 0 0,1 1-1,1 0 1,-8 46 0,14-49-202,2 1 0,2 39 0,-1-58-219,1-1 0,0 0 0,1 1 0,-1-1 0,1 0 0,1 0 0,-1 0 0,1-1 0,1 1-1,-1-1 1,1 1 0,0-1 0,10 11 0,-14-18-54,0 1 1,1 0-1,-1 0 0,0 0 0,1 0 0,-1 0 1,0 0-1,0-1 0,1 1 0,-1 0 0,0 0 1,1 0-1,-1-1 0,0 1 0,0 0 0,0 0 1,1-1-1,-1 1 0,0 0 0,0 0 1,0-1-1,1 1 0,-1 0 0,0-1 0,0 1 1,0 0-1,0-1 0,0 1 0,0 0 0,0-1 1,0 1-1,0 0 0,0-1 0,0 1 0,0 0 1,0-1-1,0 1 0,0 0 0,0-1 1,0 1-1,0 0 0,-1-1 0,1 1 0,1-23-73,-1 22 41,-2-15-81,0-1-1,-1 1 1,0 0 0,-2 0-1,0 1 1,0-1 0,-11-18 0,-14-46 161,29 77-59,2 6-106,-1-1 0,1 1-1,-1-1 1,1 1 0,0-1 0,0 0-1,0 1 1,0-1 0,0 0-1,1 0 1,-1 0 0,1 0-1,-1 0 1,1 0 0,0 0-1,2 2 1,35 24-3719,-9-10-387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 11723,'0'0'2002,"-13"-1"352,5 0-2153,1 0 1,0 1-1,-1 0 0,1 0 0,-1 0 0,1 1 0,-1 1 1,1-1-1,0 1 0,0 0 0,0 1 0,0 0 0,0 0 1,0 0-1,1 1 0,0 0 0,-1 0 0,-7 7 0,11-7-120,0 0-1,0 0 0,0 0 0,0 0 0,1 0 0,0 0 0,0 1 0,0-1 0,0 1 0,-1 4 0,3-8-46,0 1 1,-1-1-1,1 0 1,0 0 0,0 1-1,0-1 1,0 0-1,0 1 1,0-1-1,0 0 1,0 1 0,1-1-1,-1 0 1,0 1-1,1-1 1,-1 0 0,1 0-1,-1 0 1,1 1-1,0-1 1,-1 0 0,1 0-1,0 0 1,0 0-1,0 0 1,0 0 0,0 0-1,0-1 1,0 1-1,0 0 1,0 0-1,0-1 1,1 1 0,-1-1-1,0 1 1,0-1-1,1 0 1,-1 1 0,0-1-1,0 0 1,3 0-1,5 1 181,1-1 1,-1 0-1,1 0 0,-1-1 0,0-1 0,0 0 0,1 0 0,-1 0 0,0-1 0,-1-1 0,1 0 0,14-8 1,-9 4-232,-1 0 1,-1-1 0,0-1 0,0 0 0,-1 0-1,0-2 1,10-12 0,-21 24 7,0 0-1,0 0 1,0 0 0,0 0 0,-1 0-1,1 0 1,0 0 0,0 0-1,0 0 1,0 0 0,0 0 0,0 0-1,0 0 1,0 0 0,0 0-1,0 0 1,0 0 0,0 0 0,-1 0-1,1 0 1,0 0 0,0 0-1,0 0 1,0 0 0,0 0 0,0 0-1,0-1 1,0 1 0,0 0-1,0 0 1,0 0 0,-14 10-105,-15 20 75,25-26 65,1 1 0,0 0 0,0 0 1,1 1-1,-1-1 0,1 0 1,1 1-1,-1-1 0,1 1 1,-2 11-1,3-15-34,0 0 1,0 0-1,0 0 0,1 0 1,-1 0-1,0 0 0,1 0 1,0 0-1,-1-1 1,1 1-1,0 0 0,0 0 1,0 0-1,0-1 0,0 1 1,0 0-1,1-1 0,-1 1 1,0-1-1,1 0 1,-1 1-1,1-1 0,0 0 1,-1 0-1,1 0 0,0 0 1,0 0-1,-1 0 0,1-1 1,0 1-1,0 0 1,0-1-1,3 1 0,49 2-6089,-24-5-3086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6150,'0'0'7543,"-8"9"-5958,-12 12-146,2 2 0,-28 43-1,40-55-1119,0-1-1,0 1 0,1 0 0,1 0 0,0 1 0,0-1 0,1 1 0,0 0 1,1 0-1,0 19 0,2-28-303,1-1-1,-1 1 1,1-1-1,0 0 1,0 0 0,0 1-1,0-1 1,0 0 0,1 0-1,-1 0 1,1 0 0,-1 0-1,1 0 1,0 0 0,-1-1-1,1 1 1,0-1 0,0 1-1,0-1 1,1 0 0,-1 0-1,0 0 1,0 0 0,1 0-1,-1 0 1,0-1 0,1 1-1,2 0 1,13 3 171,-1-1-1,34 1 1,-31-3-149,15 1 30,-22-2-131,0 0 0,0 1 1,0 1-1,-1 0 0,1 1 1,0 0-1,18 7 0,-30-9 48,0-1 0,0 1 0,0 0 0,0-1 0,0 1 0,0 0 0,0 0 0,0-1-1,0 1 1,0 0 0,-1 0 0,1 0 0,0 0 0,-1 0 0,1 0 0,0 0 0,-1 0 0,1 1-1,-1-1 1,0 0 0,1 0 0,-1 0 0,0 1 0,0-1 0,0 2 0,0-1 24,-1 1 1,1-1-1,-1 1 1,0-1-1,0 0 1,0 1-1,0-1 1,0 0-1,0 0 1,-1 0-1,-2 4 1,-4 2 102,0 1 1,-1-1-1,1-1 0,-11 7 1,6-5 96,1-1 1,-1 0 0,0-1-1,0 0 1,-1-1-1,0-1 1,0 0 0,0-1-1,-1 0 1,0-1 0,-28 2-1,42-5-234,0 0-1,0 0 1,-1 0 0,1 0-1,0 0 1,0 0-1,-1 0 1,1-1-1,0 1 1,0 0-1,0-1 1,0 1-1,-1-1 1,1 1 0,0-1-1,0 0 1,0 1-1,0-1 1,0 0-1,0 0 1,0 0-1,1 0 1,-1 1-1,0-1 1,0 0 0,1 0-1,-1-1 1,1 1-1,-2-1 1,0-38-5008,3 38 4712,2-26-6362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14221,'0'0'10005,"12"1"-9856,-9-1-150,17 1 154,1 0 1,29-4 0,-43 3-97,1-2 0,-1 1 0,1-1 0,-1 0-1,0-1 1,0 1 0,0-1 0,0-1 0,0 0 0,-1 1 0,11-10-1,-14 10-49,1 1 0,-1-1 0,0-1 0,0 1 0,-1 0 0,1-1 0,-1 0 0,1 1 0,-1-1-1,0 0 1,-1 0 0,1 0 0,-1 0 0,1-1 0,-1 1 0,-1 0 0,1 0 0,-1-1 0,1 1-1,-1-1 1,0 1 0,-1 0 0,0-8 0,0 11-19,0 0-1,0 0 1,0 0 0,0 0-1,0-1 1,0 1 0,0 1-1,0-1 1,0 0 0,-1 0-1,1 0 1,0 1 0,0-1-1,-1 0 1,1 1 0,-1-1-1,1 1 1,0 0 0,-1-1-1,1 1 1,-1 0 0,1 0-1,-1 0 1,1 0 0,-1 0-1,1 0 1,-1 1 0,1-1-1,0 0 1,-1 1 0,1-1-1,-1 1 1,-1 1 0,-4 0-18,1 0 1,0 1 0,0 0-1,0 0 1,0 1 0,-6 4-1,6-2 39,0 0 0,0 0 0,0 1 0,0 0 0,-5 11 0,10-17-2,0 0-1,0 0 1,0 0 0,1 0 0,-1 0 0,0 1-1,1-1 1,-1 0 0,1 1 0,-1-1 0,1 0-1,0 1 1,-1-1 0,1 0 0,0 1 0,0-1-1,0 0 1,0 1 0,0-1 0,0 1-1,1-1 1,-1 0 0,0 1 0,1-1 0,-1 0-1,1 1 1,-1-1 0,1 0 0,0 0 0,-1 0-1,1 1 1,0-1 0,0 0 0,0 0 0,0 0-1,0 0 1,0 0 0,0-1 0,0 1 0,0 0-1,1 0 1,-1-1 0,2 1 0,18 4 174,0-1-1,0-1 1,0 0 0,1-2 0,-1-1 0,41-5 0,-49 5-182,98-18 156,-141 46 250,13-7 452,17-21-836,0 0-1,0 1 1,0-1 0,0 0-1,0 1 1,-1-1 0,1 0-1,0 1 1,0-1 0,0 0-1,0 1 1,1-1 0,-1 0-1,0 1 1,0-1 0,0 0 0,0 1-1,0-1 1,0 0 0,0 0-1,1 1 1,-1-1 0,0 0-1,0 1 1,0-1 0,1 0-1,-1 0 1,0 1 0,0-1-1,1 0 1,-1 0 0,0 0-1,1 0 1,-1 1 0,1-1-1,4 1 115,0 0-1,0 0 1,0 0-1,0-1 1,0 0-1,7 0 1,0 0-56,7-2-81,-1 0 1,1-1-1,0-1 1,-1-1 0,0-1-1,0 0 1,33-17-1,3-1-1075,-52 24 1018,-19 26-283,14-22 348,0-2-12,1 1 1,0-1 0,0 1-1,0-1 1,0 1 0,0 0-1,0 0 1,1-1 0,-1 1-1,1 1 1,0-1 0,0 0-1,0 0 1,0 0 0,1 0-1,-1 1 1,1-1-1,0 0 1,0 1 0,0-1-1,1 6 1,6-3-2803,-1-6-1916,7 0-5782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14862,'0'0'4837,"83"-1"-2787,-33-6-801,5-2-737,9 0-256,2 4-191,-6-1-33,-1 1-32,-16 2 0,-7 2-97,-11 1-351,-12 0-897,-4 0-1602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15503,'0'0'8296,"22"55"-7656,-20-14-159,-2 10-33,0 1-160,0-3-128,0-4-128,4-4 33,-2-10-162,2-10-928,-3-10-1185,-1-8-1441,0-21-10859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6502,'0'0'8680,"-51"13"-5733,51-11-833,17-2-480,17 1-577,13-1 192,14 0-192,10 2-352,3-2-65,-3 4-288,-5 2-319,-3 1-66,-20 1-1376,-9-1-1025,-15-3-2947,-8-4-4933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14478,'0'0'6368,"15"-3"-4334,17-4-1121,-1-1 0,1-2 0,53-24 0,-36 8-682,0-2 1,64-49 0,-95 62-207,0 1 1,-2-2-1,0 0 0,-1-1 1,0-1-1,-1 0 1,-2-1-1,22-40 0,-34 59-37,0 0-1,0 0 0,0 0 0,0-1 0,0 1 0,0 0 1,0 0-1,0 0 0,0-1 0,0 1 0,0 0 1,0 0-1,1 0 0,-1 0 0,0 0 0,0-1 1,0 1-1,0 0 0,0 0 0,1 0 0,-1 0 1,0 0-1,0 0 0,0 0 0,0-1 0,1 1 0,-1 0 1,0 0-1,0 0 0,0 0 0,0 0 0,1 0 1,-1 0-1,0 0 0,0 0 0,0 0 0,1 0 1,-1 0-1,0 0 0,0 0 0,0 0 0,0 0 1,1 0-1,-1 0 0,0 1 0,0-1 0,0 0 1,0 0-1,1 0 0,-1 0 0,0 0 0,0 0 0,0 0 1,0 1-1,0-1 0,1 0 0,8 17-235,8 36 376,-13-41-127,5 19-158,16 44 305,-23-69-761,1 0 0,0 0 0,0-1 0,1 1 0,-1-1 0,1 0 0,1 0 0,-1 0 0,6 5 0,14 5-6850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65 11115,'0'0'2834,"8"-7"-165,0 0-2235,1 1 0,0 0 0,0 1 0,0 0 0,0 0 0,1 1 0,0 0 0,0 0 0,0 2 0,1-1 0,-1 1 0,1 0 0,17 0-1,-23 2-373,1 0 0,-1 0 0,1 0 0,-1 1-1,1 0 1,-1 0 0,0 0 0,0 1-1,1-1 1,-1 1 0,0 0 0,0 1-1,0-1 1,-1 1 0,8 5 0,-10-5-71,0 1 1,1-1-1,-1 1 1,0-1-1,-1 1 1,1-1-1,0 1 1,-1 0 0,0 0-1,0 0 1,0 0-1,-1 0 1,1 0-1,-1 0 1,0 0-1,0 0 1,0 0-1,-1 0 1,1 0-1,-1 0 1,0 0-1,-2 4 1,-1 4 46,0-1 0,-1 0 1,0 0-1,-1 0 0,0-1 1,0 0-1,-1 0 0,-1-1 1,0 1-1,-9 7 0,-20 18-137,-42 30 0,55-46-96,9-8 147,3-1 34,-1-1 1,1 2 0,-13 15 0,23-25 1,0 1 1,0 0-1,1 0 1,-1 0-1,1 0 0,0 1 1,-1-1-1,1 0 1,0 0-1,0 1 1,0-1-1,1 1 0,-1-1 1,0 1-1,1-1 1,0 1-1,0-1 0,-1 1 1,2-1-1,-1 1 1,0-1-1,0 1 1,1 0-1,-1-1 0,1 0 1,0 1-1,1 3 1,1-3 15,0 0 0,-1 0 0,1-1 0,0 1 0,1-1 0,-1 0 1,0 0-1,1 0 0,-1 0 0,1 0 0,-1-1 0,1 1 0,0-1 0,0 0 0,-1-1 1,1 1-1,6 0 0,76 2 182,-69-3-161,-6 0 10,-1 0 0,1-1 0,0 0 0,-1-1 0,14-3 0,-21 4-242,1-1 0,-1 1 0,0 0 0,0-1 0,0 0 0,0 0 0,0 0 0,4-4 0,-5 4-306,-1 0-1,1 0 0,0-1 1,-1 1-1,0 0 0,1-1 1,-1 1-1,0-1 0,0 1 1,0-1-1,-1 0 0,2-4 1,-1-21-8593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6726,'0'0'7143,"77"48"-5958,-31-40-544,3-2-353,3 2-64,-3-1-192,-3-1 0,-9-1-993,-7-5-1569,-5 0-3299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4805,'0'0'3608,"-6"9"-1302,6-8-2187,-26 36 1188,25-35-1221,-1 0 1,1-1 0,0 1 0,0 0-1,0 0 1,0 0 0,1 0 0,-1 0 0,0 0-1,1 0 1,-1 0 0,1 0 0,0 0-1,0 0 1,0 1 0,0-1 0,0 0-1,0 0 1,0 0 0,1 0 0,-1 0-1,1 0 1,1 3 0,0-4 115,1 0 0,-1 1 1,1-1-1,0 0 0,-1-1 1,1 1-1,0 0 0,0-1 1,0 0-1,0 1 0,-1-1 1,1 0-1,0 0 0,0-1 1,3 0-1,46-8 2219,-42 6-2324,1 0-1,-1-2 0,0 1 0,-1-1 0,1 0 0,-1-1 0,0 0 0,0-1 0,0 1 0,-1-2 0,-1 1 1,12-14-1,-25 31-177,1 1 0,0-1 0,1 1 0,0 0 0,1 0 0,-3 15 0,6-23 90,-1-1 0,1 1 0,0 0 0,-1 0 1,1-1-1,0 1 0,0 0 0,1-1 0,-1 1 0,1 0 0,-1 0 0,1-1 0,0 1 1,0-1-1,0 1 0,0-1 0,0 1 0,1-1 0,-1 0 0,1 1 0,0-1 0,-1 0 1,1 0-1,0 0 0,0 0 0,0-1 0,1 1 0,-1 0 0,0-1 0,1 0 0,-1 1 1,1-1-1,-1 0 0,1 0 0,-1-1 0,4 2 0,3-1-211,0 1 1,0-1-1,1-1 0,16 0 1,16-10-3990,-9-6-3764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2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12107,'0'0'2237,"-1"10"422,-2 33-275,4 57-1,21 130-1620,-7-90-453,-11-163 270,-4-22-551,-9-4-641,-27-79-1,34 121 631,2 7-11,0 0-1,0 0 1,1-1 0,-1 1-1,0 0 1,0 0-1,1 0 1,-1-1 0,0 1-1,1 0 1,-1 0-1,0 0 1,1 0 0,-1 0-1,0 0 1,1 0 0,-1 0-1,0 0 1,1 0-1,-1 0 1,0 0 0,1 0-1,-1 0 1,0 0 0,1 0-1,-1 0 1,0 0-1,1 0 1,-1 0 0,0 1-1,1-1 1,-1 0 0,0 0-1,1 0 1,-1 1-1,0-1 1,0 0 0,1 0-1,-1 1 1,0-1-1,1 1 1,33 15-965,14 6-1896,-35-19 1406,-1 0 0,1 0 0,-1-2 0,1 1 0,0-2 0,-1 0 0,1 0 0,23-4 0,-31 3 1273,-1-1 0,1 1 0,0-1 0,-1 1 0,0-1 0,1-1 0,-1 1 0,0 0 0,0-1 0,0 0 0,4-4 0,9-20 3525,-11-9 4188,-6 35-7418,0 0 0,0 0 0,-1 0 1,1 0-1,0 0 0,0 0 0,-1 0 0,1 0 0,0 0 0,-1 0 1,1 0-1,-1 0 0,1 0 0,-1 1 0,0-1 0,1 0 0,-1 0 0,0 0 1,0 1-1,0-1 0,1 0 0,-1 1 0,0-1 0,0 1 0,0-1 1,0 1-1,0 0 0,0-1 0,0 1 0,0 0 0,0-1 0,0 1 0,0 0 1,0 0-1,0 0 0,0 0 0,0 0 0,0 0 0,0 0 0,0 1 1,0-1-1,0 0 0,0 0 0,0 1 0,0-1 0,0 1 0,-2 0 0,-1 1-82,-1-1-1,1 1 0,-1 0 1,1 0-1,0 0 0,0 1 0,0-1 1,0 1-1,-6 6 0,7-6 15,1 0 1,0 0-1,-1 1 0,1-1 0,1 0 0,-1 1 1,0-1-1,1 1 0,0-1 0,0 1 0,0 0 1,0 0-1,1-1 0,-1 1 0,1 4 0,0-6 18,1 0 1,-1 0-1,1-1 0,0 1 0,0 0 0,-1-1 0,1 1 0,0-1 1,0 1-1,1-1 0,-1 1 0,0-1 0,0 0 0,1 1 0,-1-1 1,1 0-1,-1 0 0,1 0 0,-1 0 0,1-1 0,0 1 0,-1 0 0,1-1 1,0 1-1,-1-1 0,1 1 0,0-1 0,0 0 0,0 0 0,-1 1 1,1-2-1,3 1 0,5 0 116,0 0 0,0-1 0,0 0 0,0 0 0,-1-1 0,1-1 0,0 1 0,-1-2 0,0 1 0,0-1 0,13-7 0,-8 2-317,0-1 0,-1 0 0,0-1 0,-1 0 0,22-26 1,-40 47 20,0 0 1,1 0-1,0 0 1,0 0-1,1 1 1,1 0-1,0 0 1,0 0 0,1 0-1,0 0 1,0 21-1,2-29 105,0-1-1,0 0 0,0 0 1,1 0-1,-1 0 1,0 0-1,1 0 1,-1 1-1,1-1 0,0 0 1,0 0-1,-1-1 1,1 1-1,1 0 0,-1 0 1,0 0-1,0-1 1,1 1-1,-1 0 0,1-1 1,-1 1-1,4 1 1,-3-2-418,1 0 1,-1 0-1,1 0 1,-1 0-1,1 0 1,-1-1-1,1 0 1,0 1-1,-1-1 0,1 0 1,-1 0-1,4 0 1,10-3-5642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10922,'-4'10'1981,"-4"12"-577,1 0-1,1 1 1,1 0 0,-1 23-1,4-28-959,1 1-1,1-1 1,3 29-1,-3-44-425,1 1 0,-1-1 0,1 1 0,0-1 0,0 1 0,0-1 0,1 0 0,-1 0 0,1 0-1,0 0 1,0 0 0,0 0 0,0 0 0,1 0 0,-1-1 0,1 1 0,-1-1 0,1 1 0,0-1 0,0 0 0,0 0 0,0-1-1,0 1 1,0-1 0,1 1 0,-1-1 0,6 1 0,-5-1 4,1-1 0,-1 0 0,1 0 0,-1 0 0,0 0 0,1-1 0,-1 1 0,1-1 1,-1 0-1,0-1 0,0 1 0,0-1 0,0 1 0,0-1 0,0-1 0,0 1 0,0 0 0,-1-1 0,1 0 0,-1 0 0,0 0 0,3-4 0,12-15-315,-2 0-1,0-1 0,-2-1 1,0 0-1,-2-1 0,-1-1 1,0 0-1,8-37 1,-28 102 764,1-10-98,2 0 1,1 1-1,-2 39 0,7-61-281,0 0 0,1 0-1,-1 0 1,2 0 0,-1 0 0,1-1 0,0 1-1,1 0 1,-1-1 0,5 8 0,-5-12-156,0 0 0,0 0 0,1 0 1,-1 0-1,1-1 0,-1 1 1,1-1-1,0 0 0,0 0 0,4 3 1,-3-4-363,0 1 0,0 0 0,1-1 0,-1 1 0,0-1 0,1-1 0,-1 1 1,1 0-1,6-1 0,12 0-5350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11403,'0'0'4863,"-10"9"-2744,4-4-1903,2-1-33,-1-1 0,1 1 1,-1 0-1,1 0 0,0 1 0,1-1 1,-1 1-1,1 0 0,0 0 1,0 0-1,0 0 0,1 1 0,0-1 1,0 1-1,0-1 0,-1 10 1,3-13-179,1-1 0,-1 1 0,0-1 0,0 1 0,1-1 0,-1 1 0,1-1 0,-1 1 0,1-1 0,0 0 0,0 1 1,-1-1-1,1 0 0,0 0 0,0 1 0,0-1 0,0 0 0,1 0 0,-1 0 0,0 0 0,0 0 0,1-1 0,-1 1 1,0 0-1,3 0 0,46 13-209,-17-6-493,-21-3 599,-1 0 0,1 0 0,-2 1 0,20 14 1,-28-19 115,-1 0 0,1 1 0,-1-1 0,1 1 0,-1-1 0,0 1 0,1-1 0,-1 1 0,0 0 0,0 0 0,0 0 1,0-1-1,-1 1 0,1 0 0,0 4 0,-1-5 33,0 1 0,0-1 0,0 1-1,-1-1 1,1 0 0,-1 1 0,1-1 0,-1 1 0,0-1 0,1 0 0,-1 1 0,0-1 0,0 0 0,0 0 0,0 0 0,0 0-1,0 0 1,0 0 0,0 0 0,-1 0 0,1 0 0,0 0 0,-1 0 0,-1 0 0,-8 5 466,-1 0 1,1 0 0,-1-1-1,-21 5 1,-22-3-3891,42-7-1752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7399,'0'0'13351,"9"-7"-12198,-3 1-990,-3 3-112,0 0-1,0 1 1,0-1 0,1 0-1,-1 1 1,1 0 0,0 0 0,-1 0-1,1 0 1,0 1 0,0 0 0,0-1-1,0 1 1,1 1 0,-1-1 0,6 0-1,-1 1-28,0 0 0,0 1 0,0 0 1,0 0-1,0 1 0,0 0 0,-1 0 0,12 6 0,-18-7-39,0 0 1,0 0-1,0 0 1,0 0-1,0 1 1,-1-1-1,1 1 0,-1-1 1,1 1-1,-1 0 1,0 0-1,1 0 1,-1-1-1,0 1 1,0 0-1,1 3 1,-2-1 7,1-1 0,-1 0 0,0 0 1,0 1-1,0-1 0,0 0 1,0 0-1,-1 1 0,1-1 0,-1 0 1,0 0-1,0 0 0,0 0 1,-3 5-1,2-3 46,-4 6-91,2 0 1,-1 0-1,2 1 1,-6 22-1,9-33 58,0 1 0,-1 0 0,1 0 0,0 0 0,0 0 0,0-1 0,0 1 0,0 0 0,1 0 0,-1 0 0,1-1-1,-1 1 1,1 0 0,-1 0 0,1-1 0,0 1 0,0 0 0,0-1 0,0 1 0,0-1 0,0 1 0,0-1 0,1 0 0,-1 1 0,0-1-1,1 0 1,-1 0 0,1 0 0,-1 0 0,1 0 0,0 0 0,-1-1 0,1 1 0,0 0 0,0-1 0,-1 0 0,1 1 0,0-1 0,0 0-1,3 0 1,5 1 122,0 0 0,0-2 0,0 1 0,0-1 0,0 0 0,0-1 0,0 0-1,-1-1 1,1 0 0,-1-1 0,1 0 0,-1 0 0,0-1 0,-1 0 0,1 0 0,-1-1-1,0 0 1,0-1 0,-1 0 0,0 0 0,0 0 0,-1-1 0,0 0 0,0 0-1,-1-1 1,0 0 0,0 0 0,-1 0 0,0 0 0,5-20 0,-8 26-129,-1 0 1,1 0 0,-1 0 0,1 0-1,-1 0 1,0 0 0,0 0-1,-1 0 1,1 0 0,0 0-1,-1 0 1,0 0 0,0 1-1,0-1 1,-2-4 0,2 6-54,0-1 1,0 1-1,0-1 1,-1 1-1,1 0 1,-1 0 0,1 0-1,0-1 1,-1 2-1,0-1 1,1 0-1,-1 0 1,0 0-1,1 1 1,-1-1 0,0 1-1,0-1 1,0 1-1,1 0 1,-1 0-1,0 0 1,0 0-1,0 0 1,0 0 0,-1 0-1,2 1-83,-1-1 1,1 0-1,0 1 1,0-1-1,0 1 1,0-1-1,0 1 1,0 0-1,0-1 1,0 1-1,0 0 0,0 0 1,0 0-1,0 0 1,1 0-1,-1 0 1,0 0-1,1 0 1,-1 0-1,0 0 0,1 0 1,-1 0-1,1 0 1,0 0-1,-1 1 1,1-1-1,0 0 1,0 0-1,0 0 0,0 3 1,0-1-595,-1 0 1,1 0 0,1 1-1,-1-1 1,0 0-1,1 0 1,0 0-1,-1 0 1,1 0 0,0 0-1,2 4 1,11 9-5391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42 6951,'0'0'10740,"-8"-6"-9544,6 4-1164,1 0-15,-1 0 0,0 1 0,0-1 1,0 0-1,0 0 0,0 1 0,-1-1 1,1 1-1,0 0 0,-1 0 0,1 0 1,-1 0-1,1 0 0,-1 0 0,0 0 1,1 1-1,-1 0 0,1-1 0,-1 1 1,0 0-1,0 0 0,1 1 0,-1-1 1,0 0-1,1 1 0,-1 0 0,1-1 1,-1 1-1,1 0 0,-1 0 0,1 1 1,0-1-1,-1 0 0,-2 3 0,0 0 105,0 0 0,0 0-1,1 1 1,-1-1 0,1 1-1,0 0 1,0 1 0,0-1-1,1 1 1,0-1 0,0 1-1,1 0 1,-5 12-1,8-17-89,-1 0-1,1 0 0,-1 0 0,0 0 1,1-1-1,-1 1 0,1 0 0,0 0 1,-1-1-1,1 1 0,0 0 0,-1-1 0,1 1 1,0-1-1,0 1 0,-1-1 0,1 1 1,0-1-1,0 1 0,0-1 0,0 0 1,0 1-1,0-1 0,0 0 0,-1 0 0,1 0 1,0 0-1,2 0 0,36 3 1000,-30-3-784,24 2-83,68 6 189,-91-7-337,0 1 0,-1 1 0,1-1 0,0 2 1,-1-1-1,0 1 0,16 10 0,-24-13 169,0 0 0,0 0-1,0 0 1,0 0 0,-1 0 0,1 0 0,0 0 0,0 0 0,-1 1 0,1-1 0,-1 0-1,1 1 1,-1-1 0,1 2 1246,-1-10-929,1-24-494,2 0 0,1 0 0,12-42 0,-16 75-170,1 0 0,0 0-1,0 0 1,0 0 0,0 0-1,1 0 1,-1 0-1,1 0 1,-1-1 0,1 1-1,-1-1 1,1 1 0,0-1-1,0 0 1,0 1-1,0-1 1,0 0 0,0 0-1,3 1 1,2 2 209,0-1-1,0 0 1,1 0-1,-1 0 1,12 2-1,-9-4 94,-1 0 0,1-1-1,-1 0 1,0-1 0,1 0 0,-1 0-1,0-1 1,11-4 0,-16 5-119,1-1-1,0 0 1,-1 0 0,1-1 0,-1 0 0,0 1 0,0-1 0,0-1 0,0 1-1,-1 0 1,1-1 0,-1 0 0,0 0 0,0 0 0,0 0 0,3-8-1,-14 29-173,-1 0 0,2 1 0,0 0 0,1 0 0,1 1 0,1-1 0,1 1 0,-3 34 0,7-52 123,-1 0 0,0 0 0,0 0 0,0-1 0,1 1 0,-1 0 0,1 0 0,-1 0 0,0 0 0,1-1 0,0 1 0,-1 0 0,1 0 0,-1-1 0,1 1-1,0 0 1,-1-1 0,1 1 0,0-1 0,0 1 0,0-1 0,-1 1 0,1-1 0,2 1 0,-3-1-204,1 0 0,0 1 0,0-1 0,0 0 0,-1 0 0,1 0 0,0 0 0,0 0 0,0-1 0,-1 1 0,1 0 0,0 0 0,0 0 0,-1-1 0,1 1 0,0 0 0,0-1 0,-1 1 0,1 0 0,0-1 0,0 0 0,11-14-5745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13869,'0'0'7271,"64"4"-6118,-34 2-416,6-2-33,7-3-223,8-1-321,4 0-32,-3-1-96,-8-8-416,-7 2-1090,-14-1-1536,-16 1-1443</inkml:trace>
  <inkml:trace contextRef="#ctx0" brushRef="#br0" timeOffset="1">61 249 14734,'0'0'5029,"51"0"-1794,-13-13-1249,9-5-993,7-3-833,-5 2-128,4 5-32,-8 3-705,-13 6-1249,-13 3-1345,-9 2-2787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6951,'0'0'6342,"-14"61"-5958,22-41-320,9 0-1537,5 1-2948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5349,'0'0'4420,"-12"3"-1852,-2 0-2093,0 1-1,1 0 1,-1 1-1,1 1 1,-15 8-1,24-12-261,0 0 0,-1 1 0,1-1-1,0 1 1,0 0 0,1 0 0,-1 1-1,0-1 1,1 1 0,0-1 0,0 1-1,0 0 1,1 1 0,-1-1 0,1 0-1,0 1 1,0-1 0,0 1 0,1-1-1,0 1 1,0 0 0,-1 5 0,2-9-164,0 0 1,0 0-1,0 0 1,1 0 0,-1 0-1,0 0 1,0-1-1,0 1 1,1 0 0,-1 0-1,1 0 1,-1-1-1,0 1 1,1 0 0,-1 0-1,1-1 1,0 1-1,-1 0 1,1-1 0,0 1-1,-1-1 1,1 1 0,0-1-1,-1 1 1,1-1-1,1 1 1,28 3 1433,-24-4-1302,1-1 0,-1 0 0,0-1 0,0 1 0,0-1 0,0 0 0,10-6 0,-6 2-122,-1-2-1,0 1 0,0-1 1,0-1-1,10-14 1,-15 19-141,0-1 1,-1 0 0,0 0 0,0-1 0,0 1 0,-1-1 0,1 1-1,-1-1 1,-1 0 0,1 0 0,-1 0 0,1-9 0,-18 18-629,10 3 698,-1-1 0,2 1-1,-1 1 1,1-1 0,-1 1 0,2 0 0,-1 0 0,1 0 0,0 1 0,1-1 0,0 1 0,0 0 0,0 0 0,1 0-1,1 0 1,-1 1 0,1-1 0,0 17 0,1-23 16,1 0 0,-1 0 0,0 0 0,1 0 0,-1 0 1,1 0-1,0 0 0,0 0 0,0-1 0,0 1 0,0 0 0,0 0 0,0-1 0,0 1 0,1 0 0,-1-1 0,1 1 0,-1-1 0,1 0 0,0 0 0,-1 1 1,1-1-1,0 0 0,0 0 0,0-1 0,0 1 0,0 0 0,0-1 0,0 1 0,0-1 0,4 1 0,-2 0-363,1-1 0,0 1 0,0-1 0,0 0 0,0-1 0,-1 1 0,1-1 1,0 0-1,0 0 0,-1 0 0,1-1 0,-1 1 0,8-5 0,14-15-4734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13613,'0'0'1633,"-8"7"631,0 0-1828,1-1 0,0 1 0,1-1 0,-1 2 0,1-1 0,1 1 0,0 0 1,0 0-1,0 1 0,1-1 0,0 1 0,1 0 0,0 0 0,0 0 0,-2 19 0,4-24-385,1 0-1,-1 0 1,1 0-1,1 0 1,-1 0 0,0 0-1,1 0 1,0 0-1,0 0 1,0 0 0,0-1-1,0 1 1,1 0-1,0-1 1,4 7-1,-2-6-3,0 0 0,0-1 0,1 1 0,0-1-1,0 0 1,0 0 0,0-1 0,0 1 0,0-1-1,9 2 1,-4 0 19,5 0-231,-1 1 0,-1 1 0,1 0 0,-1 1 0,15 9 0,-26-14 140,1 0 0,0 0 0,-1 0 0,0 1 0,1-1 0,-1 0 0,0 1 1,0 0-1,0 0 0,-1-1 0,1 1 0,-1 0 0,1 0 0,-1 0 0,0 1 1,0-1-1,0 0 0,-1 0 0,1 1 0,-1-1 0,0 0 0,0 1 0,0-1 0,0 0 1,0 0-1,-1 1 0,0-1 0,1 0 0,-3 6 0,1-5 149,0-1 0,0 1 0,0 0-1,-1 0 1,0-1 0,1 0 0,-1 1 0,0-1-1,0 0 1,-1-1 0,1 1 0,-1 0 0,1-1-1,-1 0 1,0 0 0,0 0 0,0 0 0,0-1 0,0 1-1,0-1 1,-1 0 0,1 0 0,0-1 0,-1 1-1,-7-1 1,6 0-108,1 0-1,0 0 1,0 0-1,0-1 1,-1 0-1,1 0 1,0 0-1,0-1 1,0 1-1,1-1 1,-1 0 0,0-1-1,1 1 1,-1-1-1,1 0 1,0 0-1,0 0 1,0-1-1,0 1 1,1-1-1,-5-5 1,-5-23-4015,9-2-3960,4 11 1249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10090,'0'0'10036,"-2"8"-8947,-7 24 349,-2 0 0,-15 31 0,16-42-1174,0 2 1,1 0-1,2 0 0,0 0 0,2 1 0,0 0 0,-1 31 0,5-47-509,6 38-132,6-31-2502,-10-15 2455,0 1 0,0-1 0,0 1 0,1-1 0,-1 0 0,0 0 0,0 1 0,1-1 0,-1 0 0,0 0 0,0 0 0,1 0 0,-1-1 0,0 1 0,0 0 0,2-1 0,10-5-9334</inkml:trace>
  <inkml:trace contextRef="#ctx0" brushRef="#br0" timeOffset="1">168 187 10474,'0'0'9395,"10"8"-7126,-3-2-1985,0-1-1,0 0 0,1 0 1,-1 0-1,1-1 0,0-1 1,0 1-1,1-1 0,-1-1 1,0 1-1,1-1 0,12 1 1,-7-3-22,1 0 1,-1-1 0,0 0-1,1-1 1,-1-1 0,15-4-1,-25 6-210,0-1 0,0 0 0,0 1 0,0-1 0,0-1 0,-1 1 0,1-1 0,-1 1 0,1-1-1,5-6 1,-8 7-31,1 0 0,-1-1 0,0 1 0,1 0 0,-1-1 0,0 1 0,-1-1 0,1 1 0,0-1 0,-1 1 0,1-1 0,-1 0 0,0 1 0,0-1 0,0 0 0,0 1 0,0-1 0,-1 1 0,-1-5 0,1 4-27,0 1 0,0 0 0,0 0 0,-1-1-1,1 1 1,-1 0 0,1 0 0,-1 1 0,0-1 0,0 0 0,0 1-1,0-1 1,0 1 0,0-1 0,0 1 0,0 0 0,-1 0 0,1 0-1,0 0 1,-1 0 0,1 1 0,-1-1 0,1 1 0,-1 0 0,1-1 0,-4 1-1,-3 0-25,0-1 0,1 2 0,-1-1 0,0 1 0,0 0 0,-12 4 0,15-3 28,-1 1-1,0 0 1,1 1-1,0-1 1,0 1-1,0 0 1,0 1-1,1 0 1,-1 0-1,1 0 1,0 0-1,1 1 1,-1 0-1,1 0 1,1 0-1,-1 0 0,-2 7 1,3-8 14,1 0 0,0 0-1,1 0 1,-1 1 0,1-1 0,0 0 0,0 1 0,1-1 0,-1 0-1,1 1 1,0-1 0,1 0 0,-1 1 0,1-1 0,0 0-1,1 1 1,-1-1 0,1 0 0,0 0 0,0 0 0,1 0 0,-1-1-1,5 7 1,3-1 32,-1 1-1,2-1 0,-1-1 1,2 0-1,-1 0 0,1-1 1,0-1-1,20 10 0,40 10-1512,0-8-4145,-3-6-7597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13933,'10'0'369,"22"0"50,0-2 1,-1-1 0,62-14 0,102-39 392,-59 14-752,-1 9-19,1 5 0,196-15 0,752-50 87,-163 53 652,-717 54 582,-175-10-1111,0 1 0,-1 2-1,0 1 1,51 21-1,-75-27-256,-1-1 0,0 1-1,0 0 1,0 0-1,0 1 1,0-1 0,-1 0-1,1 1 1,-1 0-1,1-1 1,-1 1-1,0 0 1,0 0 0,0 0-1,-1 1 1,1-1-1,-1 0 1,2 5 0,-2 23-2510,-9-19-1060,-10-5-1806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2753 228 8552,'-194'-73'1857,"110"39"-1384,-120-31 0,95 44-263,0 5 0,-2 4 1,0 6-1,-218 15 0,211 1-152,0 5-1,1 5 0,2 5 0,0 5 0,2 5 1,-168 77-1,236-90-43,1 3 0,1 2 1,1 1-1,-70 63 0,90-70-8,2 0 1,0 1-1,2 1 0,0 1 0,1 1 0,2 0 1,1 1-1,1 1 0,-17 46 0,16-22-13,2 1-1,2 1 1,-4 77-1,12 160-95,6-237 91,2-1 0,3 0 0,1-1 0,24 67-1,88 197-8,-81-217 39,16 40 15,79 138 1,-107-226-14,2-2 0,2-1 0,2-2 0,3-1 0,82 76 0,-58-71-25,2-3 1,1-3-1,3-3 0,1-2 1,2-4-1,132 45 1,-60-36-96,2-7 0,244 29 1,-298-54 126,-1-5 0,95-4 1,-143-5 54,-1-1 0,0-2 0,0-2 0,0-2 0,-1-2 0,70-30 0,-41 7 2,-2-4 0,-2-2-1,-2-4 1,-2-2 0,96-95-1,-50 30 37,171-234 0,-219 261-174,-3-1 0,-4-4 0,62-144 0,-94 185-40,-3 0-1,-2-2 1,-2 0-1,-3 0 0,-1-1 1,-3 0-1,-3 0 0,-5-98 1,-4 105 143,-2 1 0,-2 1 0,-2-1 1,-1 2-1,-3 0 0,-1 1 1,-2 0-1,-2 2 0,-51-73 0,27 53 158,-2 2 0,-3 1 0,-2 3 0,-3 3 1,-74-54-1,57 53 5,-2 4 0,-2 4 1,-136-58-1,89 55-1574,-229-55 1,222 73-2974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11339,'0'0'10105,"-5"12"-9688,-12 26-200,1 1 1,3 0-1,1 1 1,2 1-1,2 0 1,1 0-1,-1 55 1,8-94-197,0 0 1,0 0-1,0 0 1,0 0-1,1 0 0,-1-1 1,0 1-1,1 0 0,-1 0 1,1 0-1,0-1 1,0 1-1,0 0 0,0-1 1,0 1-1,0 0 1,0-1-1,0 1 0,0-1 1,1 0-1,-1 1 0,1-1 1,-1 0-1,3 1 1,-1 0 115,1-1 1,-1 0-1,1 0 1,0 0-1,-1 0 1,1-1-1,0 0 1,0 1-1,-1-1 1,1-1-1,6 0 1,3-1 257,-1-1 0,0 0-1,1-1 1,-1 0 0,-1-1 0,20-10 0,-7-2-297,0 0 1,-1-2-1,-2-1 1,1 0-1,-2-2 1,-1 0 0,-1-1-1,-1-1 1,0 0-1,-2-2 1,-1 0-1,19-51 1,-60 131-1716,-16 55 1595,40-100 78,1-1 0,0 0-1,0 1 1,0-1 0,1 1 0,1-1-1,-1 1 1,3 17 0,-2-25-23,1 0-1,0 0 1,0 1 0,0-1 0,0 0-1,0 0 1,0 0 0,0 0 0,0 0-1,1 0 1,-1-1 0,0 1 0,1 0 0,-1-1-1,0 1 1,1 0 0,-1-1 0,0 0-1,1 1 1,-1-1 0,1 0 0,-1 0-1,1 0 1,-1 0 0,1 0 0,-1 0 0,1 0-1,-1 0 1,1-1 0,-1 1 0,3-1-1,3-1 168,1 1 0,-1-1 0,0-1 0,0 1-1,9-6 1,-3 0-57,0-1 0,0 0-1,-1-1 1,0-1 0,0 0-1,-2 0 1,1-1-1,-1 0 1,-1-1 0,0 0-1,8-18 1,-11 19-510,-1-1-1,0 1 0,-1-1 1,-1 0-1,0 0 1,-1 0-1,0-1 1,0-18-1,-2 25-316,-1-6-3654,-7 7-4861,2 6 801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99 338 10762,'0'0'9930,"-5"-10"-7950,-37-107 2686,39 109-4437,-5-14 624,8 23-851,-1-1 0,1 0 0,-1 0 0,0 0 0,1 1-1,-1-1 1,1 0 0,0 0 0,-1 1 0,1-1 0,-1 0 0,1 1-1,-1-1 1,1 1 0,0-1 0,-1 1 0,1-1 0,0 0 0,-1 1 0,1-1-1,0 1 1,0 0 0,0-1 0,-1 1 0,1-1 0,0 1 0,0-1 0,0 1-1,0-1 1,0 1 0,0-1 0,0 1 0,0 0 0,0 0 0,-7 33-28,5-25 32,1-1 0,-1 0 0,-1 0 0,1 0 0,-8 15 0,9-23-7,1 1 0,0-1 0,0 1 0,-1 0 0,1-1 0,0 1-1,0-1 1,0 1 0,0 0 0,0-1 0,0 1 0,0 0 0,0-1 0,0 1 0,0 0-1,0-1 1,0 1 0,0 0 0,0-1 0,1 1 0,-1 0 0,0 0 0,4-1 285,-3-9 199,-1 8-509,4-2-4404,6-3 5262,-4 5-678,-1 0 0,1-1 1,-1 1-1,0-1 1,1 0-1,-1-1 0,0 1 1,0-1-1,-1 0 0,1 0 1,0-1-1,-1 1 1,0-1-1,0 0 0,0 0 1,6-9-1,-6 8-92,1-1 0,-1 0-1,-1-1 1,1 1 0,-1-1 0,0 0-1,0 1 1,-1-1 0,0 0 0,0-1-1,-1 1 1,1-9 0,-3 15-62,1 0 1,0 1-1,-1-1 0,1 0 1,-1 1-1,1-1 0,-1 1 1,0-1-1,1 0 0,-1 1 1,0-1-1,1 1 0,-1 0 1,0-1-1,1 1 1,-1 0-1,0-1 0,0 1 1,0 0-1,1 0 0,-1 0 1,0 0-1,0-1 0,0 1 1,1 0-1,-1 0 0,0 1 1,0-1-1,0 0 1,1 0-1,-1 0 0,0 0 1,-1 1-1,-31 8-92,27-6 86,0 1 0,1-1 0,-1 1 1,0 1-1,1-1 0,0 1 0,0 0 0,1 0 1,-1 0-1,1 1 0,0-1 0,0 1 0,1 0 0,0 0 1,0 0-1,0 1 0,1-1 0,0 1 0,0 0 1,0-1-1,1 1 0,0 8 0,-1 99 38,2-114-28,0 1 0,1-1 0,-1 1 0,0-1-1,1 1 1,-1-1 0,1 1 0,-1-1 0,1 1-1,-1-1 1,1 0 0,-1 1 0,1-1 0,-1 0-1,1 0 1,-1 1 0,1-1 0,-1 0 0,1 0-1,0 0 1,-1 1 0,1-1 0,-1 0 0,1 0 0,0 0-1,-1 0 1,1 0 0,-1 0 0,1-1 0,0 1-1,-1 0 1,1 0 0,0 0 0,26-6 245,-7-5-169,-1 0-1,0 0 0,0-2 1,-2-1-1,18-16 0,26-19 113,-47 39-153,-8 5-35,-1 0-1,1 1 1,1 0-1,-1 0 1,0 0-1,1 1 1,0 0-1,0 1 1,9-3-1,-16 5-4,1 1 0,0-1-1,-1 1 1,1-1-1,0 1 1,-1-1-1,1 1 1,-1 0 0,1-1-1,-1 1 1,1 0-1,-1-1 1,1 1-1,-1 0 1,1 0 0,-1-1-1,0 1 1,0 0-1,1 0 1,-1 0-1,0 0 1,0-1 0,0 1-1,0 0 1,0 0-1,0 0 1,0 0-1,0 0 1,0-1 0,-1 1-1,1 0 1,0 0-1,-1 1 1,-5 34 23,-10-4-15,13-29 51,1 1 1,-1 0-1,1 1 1,0-1-1,1 0 1,-1 0 0,1 1-1,-1-1 1,0 8-1,20-34 855,-11 7-959,-1-1 0,0 0 0,0 0 0,-2-1 1,0 0-1,-1 1 0,-1-1 0,0-1 0,-1-28 0,-16 81-872,15-33 914,0-1 0,0 0 0,1 0 0,-1 0 0,0 1 0,1-1 0,-1 0 0,1 0 0,0 0 0,-1 0 0,1 0 0,0 0 0,-1 0 0,1 0 0,0 0 0,0 0 0,0-1 0,0 1 0,0 0 0,0-1 0,0 1 0,0 0 0,0-1 0,0 1 0,1-1 0,-1 0 0,0 1 0,0-1 0,0 0 1,1 0-1,-1 0 0,0 1 0,0-1 0,1-1 0,-1 1 0,0 0 0,0 0 0,0 0 0,3-1 0,3 0 7,0 0 1,0-1 0,-1 1-1,1-1 1,0-1 0,7-3-1,2-3-586,1-1-1,-2-1 0,20-17 1,-19 13-2707,-1 0 0,24-30 1,-14 8-4078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3683,'-10'28'10713,"-1"-3"-6644,-26 111 961,25-98-4087,0 1-1,3 0 1,1 0-1,2 1 1,2 0-1,1 50 0,3-88-932,0 0-1,0 0 1,1 0-1,-1-1 1,0 1 0,1 0-1,-1 0 1,1-1-1,0 1 1,0 0-1,-1-1 1,1 1-1,0-1 1,0 1-1,0-1 1,1 0-1,-1 1 1,0-1-1,0 0 1,1 0-1,-1 0 1,3 2-1,-3-3-14,0 0 0,-1 0 0,1 0 0,0 0 0,0 0 0,0 0 0,0 0 0,0 0 0,0-1 1,0 1-1,0 0 0,0 0 0,0-1 0,-1 1 0,1-1 0,0 1 0,0-1 0,0 1 0,-1-1 0,1 1 0,0-1 0,-1 0 0,1 1 0,0-1 0,-1 0 0,1 0 0,-1 1 0,1-1 0,-1 0 0,1 0 0,-1 0 0,0 0 0,1 0 0,-1 1 0,0-1 1,0 0-1,0 0 0,0 0 0,0 0 0,0 0 0,0 0 0,0-1 0,3-17-956,-1 1 0,0-1 0,-2 0 1,0 0-1,-4-24 0,-22-95-4122,7 43 6103,19 94-855,0 1 0,0-1 0,0 0 0,0 0 0,0 1 1,0-1-1,0 0 0,0 0 0,0 1 0,0-1 0,0 0 0,0 1 0,1-1 1,-1 0-1,0 1 0,1-1 0,-1 0 0,0 1 0,1-1 0,-1 0 0,1 1 0,-1-1 1,1 1-1,-1-1 0,1 1 0,-1-1 0,1 1 0,0 0 0,1-2 0,27-2 1290,42 14-1926,-61-8 838,-5-2-387,66 13-830,-23-9-2758,-10-4-3850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 8168,'2'-5'1888,"0"0"-1,0 0 1,0 0 0,-1 0 0,0 0-1,0 0 1,1-10 0,-3 15-1741,-1-1 1,1 1-1,0 0 0,0 0 1,-1 0-1,1 0 0,0 0 1,0 0-1,-1 1 0,1-1 1,0 0-1,0 0 0,0 1 1,-1-1-1,1 1 0,0-1 1,0 1-1,0 0 0,-1 0 1,-8 7-85,1 1 1,0 0-1,0 0 0,1 1 1,0 0-1,1 0 0,0 1 1,1 0-1,-9 19 0,-37 114 650,47-127-586,-7 23 161,-11 62 0,20-84-589,1-1 1,1 1 0,1 0-1,0 0 1,1-1 0,4 22-1,-4-34-289,1 1 0,0-1 0,0 1 0,1-1 0,-1 0 0,1 0-1,5 7 1,17 12-7090,-6-13-1662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6854,'0'0'14158,"73"30"-13389,-33-34-513,7-9-160,0-1-1089,-4-3-2370,-1-1-193,-12-1-800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12940,'0'0'6214,"-12"55"-5061,9-20-32,-7 2 193,3 4-97,-3 1 64,4 1-224,3-2-224,-1-5-417,2-2-384,2-7 0,0-6-897,6-6-1024,-3-11-962,1-4-2947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13036,'0'0'7298,"8"-3"-5414,-3 1-1766,0 0-1,0 1 1,0 0-1,0 0 1,1 0-1,-1 1 0,0 0 1,0 0-1,1 0 1,-1 0-1,0 1 1,0 0-1,0 0 1,0 1-1,0-1 0,0 1 1,0 0-1,0 0 1,0 1-1,-1-1 1,7 6-1,-6-5-48,-1-1-1,0 1 1,-1 0 0,1 0-1,0 1 1,-1-1-1,0 1 1,0-1 0,0 1-1,0 0 1,0 0 0,-1 0-1,0 1 1,0-1-1,0 1 1,0-1 0,-1 1-1,0 0 1,1-1-1,-2 1 1,1 0 0,-1 0-1,0 0 1,0-1 0,0 1-1,0 0 1,-1 0-1,0 0 1,0-1 0,0 1-1,-1 0 1,1-1-1,-1 1 1,0-1 0,0 0-1,-1 0 1,0 0 0,1 0-1,-1 0 1,-7 6-1,-10 11 671,8-8-522,-1 0 0,1 1 0,-12 18 0,22-29-215,0 1 1,0-1-1,0 0 0,1 1 0,-1-1 0,1 1 1,0-1-1,0 1 0,0 0 0,0 0 0,1-1 1,0 1-1,-1 0 0,1 0 0,1-1 0,-1 1 0,0 0 1,1 0-1,0-1 0,0 1 0,2 4 0,-1-4-29,0-1-1,1 0 0,0 0 0,-1 0 0,1 0 0,0 0 0,1 0 1,-1-1-1,0 1 0,1-1 0,0 0 0,-1 0 0,1-1 1,0 1-1,0-1 0,0 1 0,5 0 0,4 1-1377,1 0-1,-1-1 1,27 0-1,-13-4-3772,1-7-1676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44 12780,'0'0'9284,"-2"9"-8420,1-7-806,0 1-1,0 0 1,1 0-1,-1 0 0,1 0 1,-1-1-1,1 1 0,0 0 1,0 0-1,1 0 1,-1 0-1,0 0 0,2 3 1,-1-5 3,0 1-1,1 0 1,-1-1 0,0 1 0,1 0-1,0-1 1,-1 0 0,1 1 0,0-1-1,0 0 1,-1 0 0,1 0 0,0 0-1,0 0 1,0-1 0,0 1 0,1 0-1,-1-1 1,0 0 0,0 1 0,0-1-1,0 0 1,0 0 0,3-1 0,5 2 151,0-1 0,-1-1 0,1 0 1,-1 0-1,0-1 0,1 0 1,-1 0-1,0-1 0,11-5 0,-16 6-201,0 0 0,-1 0-1,1 0 1,-1 0-1,0-1 1,0 1-1,0-1 1,0 0-1,0 1 1,0-2-1,-1 1 1,1 0-1,-1 0 1,0-1-1,0 1 1,-1-1 0,1 0-1,-1 1 1,1-1-1,-1 0 1,0 0-1,0 0 1,-1 0-1,1-7 1,-1 10-15,0 1 1,0-1-1,0 1 0,0-1 1,0 1-1,0-1 1,0 1-1,0-1 0,0 0 1,-1 1-1,1-1 1,0 1-1,0 0 0,0-1 1,-1 1-1,1-1 1,0 1-1,-1-1 0,1 1 1,0-1-1,-1 1 1,1 0-1,0-1 0,-1 1 1,1 0-1,-1-1 1,1 1-1,-1 0 0,1 0 1,-1-1-1,0 1 1,-19 3-121,-17 18-11,30-14 89,-62 65 496,64-66-343,0 0 0,0 1 1,1 0-1,0 0 1,0 0-1,1 0 1,0 1-1,0-1 1,1 1-1,-2 8 1,4-15-110,0 0 0,0 0 0,0-1 0,0 1 0,0 0 0,0-1 0,0 1 0,0 0 0,1-1 0,-1 1 0,0 0 0,0-1 1,1 1-1,-1-1 0,0 1 0,1 0 0,-1-1 0,1 1 0,-1-1 0,1 1 0,-1-1 0,1 1 0,-1-1 0,1 0 0,-1 1 0,1-1 0,-1 0 1,1 1-1,1-1 0,27 6-1138,5-7-2311,-9-4-3543,0-7-3774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13901,'0'0'11109,"-11"0"-10751,8-1-296,-1 1-1,0 0 1,1 0-1,-1 0 1,0 0-1,0 0 1,1 1 0,-1 0-1,0 0 1,1 0-1,-1 0 1,1 0 0,0 1-1,-1-1 1,1 1-1,0 0 1,0 0-1,0 1 1,0-1 0,0 0-1,0 1 1,1 0-1,-1-1 1,1 1 0,0 0-1,0 0 1,-3 6-1,0-1 193,0 0 1,1 0-1,0 0 0,0 0 0,1 1 0,0 0 0,1-1 0,0 1 0,-2 13 0,4-21-238,0 0 0,0-1 0,1 1 0,-1 0 0,0 0 0,0-1 0,0 1 0,0 0 0,1-1 1,-1 1-1,0 0 0,1-1 0,-1 1 0,0 0 0,1-1 0,-1 1 0,1-1 0,-1 1 0,1-1 0,-1 1 0,1-1 0,0 1 0,-1-1 0,1 1 0,0-1 0,-1 0 0,1 1 0,0-1 0,27 2 340,-21-3-275,1 0-1,0-1 0,-1 0 0,0 0 1,9-4-1,-2-2-64,-1 0 1,0 0 0,0-1-1,-1-1 1,0 0-1,0-1 1,-1 0-1,-1-1 1,12-17-1,-51 89-338,25-51 157,0-1 1,1 0-1,0 1 0,1-1 1,0 1-1,1 0 0,-1 0 1,1 16-1,2-25-84,0 1-1,-1-1 1,1 1 0,0-1 0,0 0-1,-1 1 1,1-1 0,0 0-1,0 1 1,0-1 0,0 0 0,-1 0-1,1 0 1,0 0 0,0 0-1,0 0 1,0 0 0,0 0 0,-1 0-1,1 0 1,0-1 0,0 1-1,0 0 1,0 0 0,-1-1 0,1 1-1,0-1 1,0 1 0,-1 0-1,1-1 1,0 0 0,0 0 0,19-15-7529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14061,'-7'10'3054,"-11"19"408,-26 57 1,38-73-3118,1 0 0,0 0 0,1 0 0,1 1 0,0 0 0,1-1 1,1 1-1,-1 21 0,2-32-321,1-1 1,-1 1 0,1-1-1,-1 1 1,1-1-1,0 1 1,0-1 0,0 1-1,0-1 1,0 0 0,1 1-1,-1-1 1,0 0-1,1 0 1,0 0 0,0 0-1,0 0 1,-1-1-1,2 1 1,-1-1 0,0 1-1,0-1 1,0 1 0,1-1-1,-1 0 1,0 0-1,1 0 1,-1-1 0,4 2-1,-2-2 8,0 1-1,0-1 1,-1 0-1,1 0 0,0 0 1,0 0-1,-1-1 1,1 1-1,0-1 0,-1 0 1,1 0-1,0 0 1,-1-1-1,0 1 0,1-1 1,-1 0-1,0 0 1,0 0-1,6-5 0,5-8-392,-1-1 0,23-33 0,-43 61 557,1 1 0,1 0 0,0 1 0,1-1 0,0 1 0,-2 17 0,6-30-169,-1 0 1,1 0 0,0 1 0,-1-1 0,1 0 0,0 0 0,0 0 0,0 1 0,0-1 0,0 0 0,0 0-1,0 1 1,1-1 0,-1 0 0,0 0 0,1 0 0,-1 1 0,0-1 0,1 0 0,0 0 0,-1 0 0,1 0-1,0 0 1,-1 0 0,1 0 0,0 0 0,0 0 0,0 0 0,0-1 0,0 1 0,0 0 0,0-1 0,0 1-1,0 0 1,0-1 0,0 1 0,2 0 0,0-1-6,-1-1 1,1 1-1,-1 0 0,1 0 1,-1-1-1,0 0 0,1 1 0,-1-1 1,1 0-1,-1 0 0,0 0 1,0 0-1,0-1 0,0 1 0,0-1 1,0 1-1,0-1 0,3-3 1,12-22-1707,-12 6-2510,-4 1-2244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14382,'0'0'10500,"1"8"-10073,-1-2-527,1-1-1,0 1 0,-1-1 0,2 0 1,-1 1-1,1-1 0,0 0 1,0 0-1,0 0 0,1 0 0,-1 0 1,1-1-1,0 1 0,6 5 1,1 0-1329,20 20-5252,-8-12 5651,-21-18 1200,-1 1-1,0 0 0,1-1 1,-1 1-1,0 0 0,1-1 1,-1 1-1,0 0 0,0-1 1,0 1-1,0 0 0,0-1 1,0 1-1,0 0 0,0 0 1,0-1-1,0 1 0,0 0 1,0-1-1,0 1 0,0 0 1,-1-1-1,1 1 0,0 0 1,-1-1-1,1 1 0,0 0 1,-1-1-1,1 1 0,-1-1 1,1 1-1,-1-1 0,1 1 1,-1-1-1,1 1 0,-2 0 1,-24 23 310,22-20 98,-4 4-156,4-6-148,0 1 0,1 0 0,-1 0 0,1 1 0,0-1 0,0 1 0,0-1 0,1 1 0,-1 0 0,1 0 0,0 0 1,0 0-1,0 1 0,-1 4 0,5-6-322,0-1 0,1 1-1,-1 0 1,1-1 0,-1 0 0,1 0 0,0 0 0,0 0 0,0 0 0,0 0 0,0-1 0,1 1 0,-1-1-1,5 1 1,0 2-309,-6-4 312,0 1-1,0-1 1,-1 1-1,1 0 1,0 0-1,0 0 1,-1 0-1,1 0 1,-1 0-1,1 0 1,-1 1-1,1-1 1,-1 0-1,0 1 1,1 0-1,-1-1 1,0 1-1,0-1 1,0 1-1,-1 0 1,1 0-1,0-1 1,-1 1-1,1 0 1,0 4-1,-2-4 69,0 1 0,0 0 0,0-1 0,0 1 0,0-1 0,-1 1 0,1-1 1,-1 1-1,1-1 0,-1 0 0,0 0 0,0 0 0,0 0 0,0 0 0,-1 0 0,1-1 0,-4 3 0,2-1-45,0-1 0,0 1 0,-1-1 0,1 0 1,-1 0-1,1 0 0,-1-1 0,0 0 0,1 1 1,-1-2-1,-7 2 0,12-3-138,-1 1 0,1 0 0,-1 0-1,1 0 1,0-1 0,-1 1 0,1 0 0,-1 0-1,1-1 1,0 1 0,-1 0 0,1-1 0,0 1-1,0 0 1,-1-1 0,1 1 0,0-1 0,0 1-1,-1 0 1,1-1 0,0 1 0,0-1 0,0 1 0,0-1-1,0 1 1,0 0 0,-1-1 0,1 1 0,0-1-1,0 1 1,1-1 0,-1 1 0,0-2 0,2-17-5887,4-2-3151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8808,'0'0'8168,"-7"10"-6550,-38 53 893,41-56-2076,0 0-1,0 1 0,1-1 1,0 1-1,0-1 0,1 1 0,0 0 1,1 0-1,-2 10 0,4-17-392,-1-1-1,0 1 1,1 0-1,-1 0 1,1 0-1,-1-1 1,1 1-1,0 0 1,-1-1-1,1 1 1,0 0-1,-1-1 1,1 1-1,0-1 1,0 1-1,-1-1 1,1 0-1,0 1 1,0-1-1,0 0 1,0 1 0,-1-1-1,1 0 1,0 0-1,0 0 1,0 0-1,0 0 1,0 0-1,0 0 1,0 0-1,0 0 1,-1 0-1,1-1 1,0 1-1,0 0 1,0-1-1,0 1 1,1-1-1,38-14 486,-27 4-499,1-1 0,21-26 0,-31 34-61,0 0-1,-1-1 1,1 0-1,-1 0 0,0 0 1,0 0-1,-1-1 1,1 1-1,-1-1 1,0 1-1,-1-1 0,2-8 1,-3 12-85,-4 6 87,0-1 0,1 1 0,0-1 0,-1 1-1,1 0 1,1 0 0,-1 0 0,-3 7 0,6-11 28,-6 11 3,0 0 0,1 0 0,1 0 0,0 1 0,0-1 0,1 1 0,0 0 0,1 0 0,1 0 0,-1 16 0,2-28-28,0 1 0,0-1 0,0 0 0,0 1 0,0-1 0,0 0 0,0 1 0,0-1 0,0 1 0,0-1 0,0 0 0,0 1 0,0-1 0,1 0 0,-1 1 0,0-1 0,0 0 0,0 1 0,1-1 0,-1 0 0,0 0 0,0 1 0,0-1 0,1 0 0,-1 0 0,0 1 0,1-1 0,-1 0 0,0 0 0,1 0 0,-1 1 0,0-1 0,1 0-1,-1 0 1,0 0 0,1 0 0,-1 0 0,0 0 0,1 0 0,-1 0 0,19-7-1907,14-19-3405,-12 0-681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11723,'0'0'5456,"-8"12"-3310,-16 33-383,2 1 0,2 0 0,-16 59 0,33-93-1516,-5 12-9,1 1 1,1 1-1,-4 47 1,12-73-227,-1 0-1,1 0 1,-1-1-1,1 1 1,-1 0-1,1 0 1,-1-1 0,0 1-1,1-1 1,-1 1-1,0-1 1,1 0-1,-1 0 1,0 1 0,0-1-1,1 0 1,0-1-1,7-7-28,1-1 0,-2 0 1,1 0-1,-1-1 0,-1 0 0,0-1 0,-1 1 0,0-1 0,0 0 0,-1-1 0,5-20 0,-12 40-53,0-1 74,1 0 0,0 0 0,0 1 0,0-1-1,1 1 1,0 6 0,0-11 24,0-1 0,1 1 1,-1 0-1,1-1 0,-1 1 0,1-1 0,-1 1 0,1-1 1,0 1-1,0-1 0,-1 1 0,1-1 0,0 1 0,1-1 1,-1 0-1,0 0 0,0 1 0,0-1 0,1 0 0,-1 0 1,1 0-1,-1-1 0,0 1 0,1 0 0,0 0 0,-1-1 1,1 1-1,-1-1 0,1 1 0,0-1 0,-1 0 0,4 0 1,1 1 54,0-1 1,0 0 0,1-1-1,-1 0 1,0 0 0,0 0-1,0 0 1,0-1 0,0 0-1,0-1 1,-1 1 0,1-1 0,-1 0-1,1 0 1,-1-1 0,0 1-1,5-6 1,6-3-26,-58 93 198,38-73-169,1 1 0,0-1 0,0 1 0,0 0 0,1 0 0,-1 17 0,3-25-123,-1-1 1,1 0-1,1 1 1,-1-1-1,0 0 1,0 1-1,0-1 1,0 0-1,0 1 1,0-1-1,0 0 1,0 1-1,0-1 0,1 0 1,-1 0-1,0 1 1,0-1-1,0 0 1,1 0-1,-1 1 1,0-1-1,0 0 1,1 0-1,-1 1 1,0-1-1,1 0 1,-1 0-1,0 0 1,0 0-1,1 0 1,-1 0-1,0 1 1,1-1-1,-1 0 1,0 0-1,1 0 1,-1 0-1,0 0 1,1 0-1,-1 0 1,0 0-1,1 0 1,-1 0-1,0-1 1,1 1-1,-1 0 1,0 0-1,1 0 1,-1 0-1,0 0 1,1-1-1,-1 1 1,0 0-1,1 0 1,16-15-5443,-5-6-2466,4-6-4954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5093,'0'0'18033,"-8"63"-18514,8-41-1825,8 0-1313,7-4-577,-2-3-5990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11307,'0'0'14349,"-9"8"-13041,-2 1-951,1-2-10,1 1 0,0-1 0,0 2 0,1-1 1,0 1-1,-13 20 0,21-29-339,0 0 0,0 0 0,-1 1 1,1-1-1,0 0 0,0 0 0,0 0 0,0 1 1,0-1-1,0 0 0,0 0 0,0 1 0,0-1 1,0 0-1,0 0 0,0 1 0,0-1 0,0 0 0,0 0 1,0 0-1,0 1 0,0-1 0,1 0 0,-1 0 1,0 0-1,0 1 0,0-1 0,0 0 0,0 0 1,0 0-1,1 1 0,-1-1 0,0 0 0,0 0 1,0 0-1,0 0 0,1 0 0,-1 0 0,0 1 1,0-1-1,0 0 0,1 0 0,-1 0 0,0 0 0,0 0 1,1 0-1,-1 0 0,19 1 248,18-9 8,-10-4-218,39-22 0,-13 5-16,-51 28-19,-10 39 107,8-37-90,-1 0 1,1 0-1,-1 0 1,1 0-1,-1 0 1,1 0 0,0 0-1,-1 0 1,1 0-1,0 1 1,0-1-1,0 0 1,0 0 0,0 0-1,0 0 1,0 0-1,0 0 1,0 0 0,1 1-1,-1-1 1,0 0-1,1 0 1,-1 0-1,1 0 1,-1 0 0,1 0-1,-1 0 1,1-1-1,0 1 1,-1 0-1,1 0 1,0 0 0,0 0-1,0-1 1,0 1-1,0 0 1,0-1-1,1 1 1,1 0-80,0-1 0,0 1 1,0-1-1,0 0 0,0 0 0,0 0 0,0-1 1,0 1-1,0-1 0,0 1 0,0-1 0,0 0 1,0 0-1,2-2 0,23-14-4261,-12 2-2645,-3-1-2695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15919,'0'0'8109,"11"-2"-7794,5 0-218,1 1 1,-1 1-1,0 0 1,0 1-1,31 7 1,96 27 373,-47-10-310,-71-20-124,-13-3-22,1 0 1,-1 1-1,0 1 1,0 0-1,0 0 0,-1 1 1,14 8-1,-24-12-9,0 1 0,1-1 0,-1 0 0,0 1 0,0-1 0,0 1-1,0-1 1,0 1 0,0 0 0,0-1 0,0 1 0,-1 0 0,1 0 0,-1 0-1,1-1 1,-1 1 0,0 0 0,0 0 0,0 0 0,0 0 0,0 0 0,0-1-1,0 1 1,0 0 0,-1 0 0,1 0 0,-1 0 0,0-1 0,1 1 0,-1 0-1,0-1 1,-2 4 0,-2 3 92,0 1 0,-1 0 0,0-1 0,-11 12 0,-37 36 76,-99 113-2201,142-157-2158,6-10-3689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11499,'0'0'7474,"11"-4"-6166,17-10-933,-1 0 0,30-23 1,33-18-77,-87 53-309,0 1 0,0-1 0,0 1 0,0 0 0,1-1 1,-1 2-1,0-1 0,1 0 0,3 0 0,-6 1 3,0 0-1,-1 0 1,1 0 0,0 1-1,0-1 1,-1 0 0,1 0-1,0 0 1,0 1 0,-1-1-1,1 0 1,0 1 0,0-1-1,-1 1 1,1-1 0,-1 1-1,1-1 1,0 1 0,-1-1-1,1 1 1,-1 0 0,1-1-1,-1 1 1,0 0 0,1 0-1,0 4 6,0 0 0,0 1-1,0-1 1,-1 0 0,0 0-1,0 0 1,-1 0 0,0 1 0,1-1-1,-3 7 1,-9 29 770,9-32-402,0 1 1,1-1 0,0 1 0,0 0-1,0 11 1,3-21-301,1 1-1,-1-1 0,0 0 1,1 0-1,-1 0 1,0-1-1,1 1 1,-1 0-1,0 0 1,0-1-1,1 1 1,-1 0-1,0-1 1,0 0-1,1 1 0,-1-1 1,0 0-1,1 0 1,6-5-262,0-1-1,-1 0 1,0 0 0,0 0-1,-1-1 1,0 0 0,8-14-1,-4 4-2988,0 0 1,11-33-1,-5-3-5944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11243,'0'0'7580,"-2"12"-5450,-4 199 4220,-3 32-3022,6-212-3258,-2 0 1,-1 0-1,-1 0 0,-2-1 1,-19 46-1,22-64-370,0 0-1,-1 0 1,-1 0-1,-12 14 1,15-20-494,0-1-1,-1 1 1,0-2 0,1 1 0,-12 6 0,-15 3-6119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4740,'0'0'14702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9065,'0'0'10351,"13"-1"-9268,350-13 1656,-362 13-2744,0 1 0,0 0 0,0 0 0,0 0-1,0 0 1,-1 0 0,1 0 0,0 0 0,0 1 0,0-1 0,0 0 0,0 0 0,0 1-1,-1-1 1,1 1 0,0-1 0,0 1 0,-1-1 0,1 1 0,0-1 0,0 1-1,-1-1 1,1 1 0,-1 0 0,1-1 0,-1 1 0,2 1 0,-2-1 2,0 1 1,0 0-1,0-1 1,0 1-1,0-1 0,0 1 1,0-1-1,0 1 1,-1-1-1,1 1 1,-1-1-1,1 1 1,-1-1-1,0 3 0,-35 48 152,33-48-111,-50 68 524,15-20-5448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69 361 10954,'0'0'2146,"-11"5"497,-1-1-1837,7-3-552,1 1 1,-1-1-1,1 1 1,-1 0-1,1 0 1,0 0-1,0 1 1,-7 5-1,56-17 3734,325-141 733,175-82-4461,-543 231-276,-24 19-7634,17-17 416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9961,'0'0'5787,"11"-4"-4671,39-8 259,1 2 0,104-8 1,114 12-932,-268 6-433,0 0 1,1-1-1,-1 1 1,1 0-1,-1 0 0,0 0 1,1 0-1,-1 0 1,0 1-1,1-1 1,-1 0-1,0 1 1,1-1-1,-1 0 1,0 1-1,0 0 1,1-1-1,-1 1 1,0 0-1,0 0 1,0-1-1,0 1 1,0 0-1,0 0 1,0 0-1,0 0 1,0 1-1,-1-1 0,1 0 1,0 0-1,-1 0 1,1 1-1,-1-1 1,1 0-1,-1 0 1,0 1-1,1-1 1,-1 0-1,0 1 1,0-1-1,0 0 1,0 1-1,0-1 1,0 1-1,0-1 1,-1 0-1,1 1 1,0-1-1,-1 0 1,1 0-1,-1 1 0,1-1 1,-2 2-1,-1 4 154,-1 0-1,0 1 0,0-1 0,0-1 0,-1 1 0,0-1 0,-10 11 0,-16 7 429,-2 0 0,-1-2-1,-1-2 1,-42 19 0,-8 5-663,82-42-4512,9-2 1891,12-6-3879,1-7-5847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46 10025,'0'0'10362,"-2"11"-8632,-12 53-123,5-25-429,0 1 0,-4 71 0,29-125-287,1-12-806,-2-2 1,-1 0-1,11-34 0,-10 25-143,-15 37 43,0-1-1,0 1 1,0-1-1,1 1 1,-1 0 0,0-1-1,0 1 1,0-1-1,0 1 1,1 0-1,-1-1 1,0 1-1,1 0 1,-1-1 0,0 1-1,0 0 1,1 0-1,-1-1 1,0 1-1,1 0 1,-1 0-1,1-1 1,-1 1-1,0 0 1,1 0 0,-1 0-1,1 0 1,-1 0-1,0 0 1,1 0-1,-1 0 1,1 0-1,-1 0 1,1 0 0,-1 0-1,0 0 1,1 0-1,-1 0 1,1 0-1,0 0 1,16 14-487,-1-1 468,-6-11 119,-1 1-1,0-1 1,1-1-1,-1 0 0,1 0 1,-1-1-1,1 0 1,-1-1-1,1 0 1,-1 0-1,0-1 1,1-1-1,8-2 1,-10 2-54,0 1-1,-1-1 1,0 0 0,0-1 0,0 0 0,0 0 0,0-1 0,-1 1-1,1-1 1,-1-1 0,-1 1 0,1-1 0,-1 0 0,0 0 0,7-13-1,-11 18-41,0 0-1,0-1 1,0 1-1,0-1 1,-1 1-1,1-1 1,-1 0-1,1 1 1,-1-1-1,1 0 1,-1 1-1,0-1 1,0 0-1,0 1 1,0-1-1,0 0 1,0 1-1,-1-1 1,1 0-1,0 1 1,-1-1-1,0-1 1,0 2-4,0 0 0,0 0 0,0 1 0,0-1 0,0 0 0,-1 1 0,1-1 0,0 1 0,0-1 0,0 1 0,-1-1 0,1 1 0,0 0 0,-1 0 0,1 0 0,0 0 0,0 0 0,-1 0 0,1 0 0,0 0 0,-2 1 0,-4 0-19,1 0 0,0 1 0,0-1 1,0 1-1,1 1 0,-1-1 0,1 1 1,-1 0-1,1 1 0,-8 5 0,4 1 27,0 1-1,0 0 1,1 1-1,0 0 1,-9 20-1,14-25 30,0 0-1,0 1 1,0 0 0,1-1-1,0 1 1,1 0-1,0 0 1,0 0-1,1 0 1,-1 0-1,3 10 1,-1-16-26,-1 1 1,2 0 0,-1-1-1,0 1 1,1-1 0,-1 0 0,1 1-1,-1-1 1,1 0 0,0 0-1,0 0 1,0 0 0,0-1 0,1 1-1,-1 0 1,0-1 0,1 1-1,-1-1 1,1 0 0,-1 0-1,1 0 1,0 0 0,-1-1 0,1 1-1,0-1 1,0 1 0,4-1-1,40 0-1948,-8-8-3498,-8-8-2238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12332,'0'0'2989,"-7"11"401,-8 18-1775,1 1 1,1 0-1,2 0 1,-12 52-1,6 23-361,-11 47-261,22-127-878,-8 30 410,-22 57-1,42-159 624,14-22-1493,3 1 0,3 0 0,3 2 1,63-105-1,-80 153-154,0 0 0,29-32 0,-38 47 362,0-1-1,1 1 0,-1-1 0,1 1 0,0 0 0,0 0 0,0 1 0,0-1 0,0 1 0,0 0 0,1 0 0,-1 0 0,1 1 1,0 0-1,-1 0 0,1 0 0,0 0 0,0 1 0,8-1 0,-12 2 128,1-1 0,-1 1 0,0 0-1,0-1 1,0 1 0,0 0 0,0 0 0,0 0 0,0 0 0,0 0 0,0 0-1,0 0 1,0 0 0,0 0 0,-1 0 0,1 0 0,0 1 0,-1-1 0,1 0-1,-1 0 1,0 1 0,1-1 0,-1 0 0,0 1 0,0-1 0,0 0 0,0 1-1,0-1 1,0 0 0,0 1 0,0-1 0,0 0 0,-1 3 0,0 0 13,1 1 0,-1-1-1,0 0 1,-1 1 0,1-1 0,-1 0 0,1 0 0,-1 1 0,-4 4 0,-5 3 24,-1 0-1,0-1 1,-1-1 0,0 0-1,-1-1 1,0 0 0,0-1 0,-1 0-1,0-1 1,0-1 0,0-1-1,-26 6 1,41-14-4503,10-12 886,9-5-1605,10-4-1851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12300,'0'0'3005,"-2"10"481,-19 47 179,-15 49 782,34-96-4251,0-1 1,0 0-1,0 1 1,2 0 0,-1-1-1,1 1 1,0 0 0,4 18-1,-4-27-181,0-1-1,0 1 0,0 0 1,1 0-1,-1 0 0,0-1 1,1 1-1,-1 0 0,1-1 1,-1 1-1,1 0 0,-1 0 0,1-1 1,-1 1-1,1-1 0,-1 1 1,1-1-1,0 1 0,-1-1 1,1 1-1,0-1 0,0 1 1,-1-1-1,1 0 0,0 0 1,0 1-1,0-1 0,-1 0 0,1 0 1,0 0-1,0 0 0,0 0 1,0 0-1,-1 0 0,1 0 1,0 0-1,0 0 0,1-1 1,-1 1 20,1-1 1,0 1-1,0-1 1,0 0-1,-1 0 1,1 0-1,-1 0 1,1 0-1,0 0 1,-1 0-1,0-1 1,1 1-1,-1 0 1,0-1-1,2-2 1,3-11-243,0-1 0,-1 0 0,-1 0 1,0 0-1,-1 0 0,-1-1 0,-1 1 0,0-1 1,-3-23-1,2 27-400,-6-21-1312,6 33 1871,-1 0 1,1 0-1,-1 1 1,1-1-1,-1 0 1,1 0-1,-1 0 1,1 1-1,-1-1 1,0 0-1,1 1 1,-1-1-1,0 1 1,0-1-1,1 1 1,-1-1-1,0 1 1,0-1 0,0 1-1,0 0 1,0-1-1,1 1 1,-1 0-1,0 0 1,0 0-1,0-1 1,0 1-1,0 0 1,0 0-1,0 1 1,0-1-1,0 0 1,-1 0-1,1 1-21,0 0-1,0 0 1,0 0-1,1-1 1,-1 1-1,0 0 0,1 0 1,-1 0-1,1 0 1,-1 0-1,1 0 1,-1 0-1,1 0 0,0 0 1,-1 0-1,1 0 1,0 1-1,0-1 1,0 0-1,0 0 1,0 0-1,0 0 0,0 0 1,0 0-1,1 2 1,8 31-2399,-6-31 2243,0 0 0,0 0 0,0 0 1,1 0-1,0-1 0,-1 1 0,1-1 0,0 0 0,0 0 0,0 0 0,0-1 0,0 0 0,1 1 0,-1-1 0,0-1 0,9 2 1,7-1-23,1 0 0,25-3 0,-35 0 166,1 0 0,-1 0 1,0-1-1,1-1 0,-1 0 1,-1-1-1,1 0 0,17-11 0,-22 12 471,1 0 0,-2 0 1,1 0-1,0-1 0,-1 0 0,0 0 0,0 0 0,0-1 0,-1 0 0,0 0 0,0 0 0,0 0 0,-1 0 0,0-1 0,3-8 1,-6 15-341,0-1 0,0 1 0,0-1 0,0 1 0,0 0 0,0-1 0,0 1 0,0-1 0,-1 1 0,1-1 0,0 1 0,0 0 1,0-1-1,0 1 0,-1-1 0,1 1 0,0 0 0,0-1 0,-1 1 0,1 0 0,0-1 0,0 1 0,-1 0 0,1 0 1,-1-1-1,1 1 0,0 0 0,-1 0 0,1 0 0,0-1 0,-1 1 0,1 0 0,-1 0 0,1 0 0,0 0 0,-1 0 0,1 0 1,-1 0-1,1 0 0,-1 0 0,1 0 0,0 0 0,-1 0 0,1 0 0,-1 0 0,-22 5 412,13 0-233,0 1 1,1 1-1,0-1 1,0 2 0,1-1-1,0 1 1,0 1-1,1-1 1,0 1-1,0 0 1,1 1-1,1 0 1,-1 0-1,1 0 1,1 1 0,0-1-1,1 1 1,0 0-1,0 0 1,-1 16-1,4-26-196,0 0 0,0 1 0,0-1-1,0 0 1,1 1 0,-1-1 0,0 0 0,0 1-1,1-1 1,-1 0 0,1 0 0,0 0-1,-1 1 1,1-1 0,0 0 0,-1 0-1,1 0 1,0 0 0,0 0 0,0 0 0,0 0-1,0-1 1,0 1 0,2 1 0,0-1 55,0 0 0,-1 0 0,1 0 1,0 0-1,0-1 0,0 0 0,0 1 0,0-1 1,0 0-1,5-1 0,1 0 32,0 0-1,1-1 1,-1 0-1,0-1 1,-1 0-1,11-5 1,-3-1-123,0 0 0,-1-1 0,0-1-1,-1 0 1,0-1 0,-1 0 0,0-1 0,-1 0 0,0-2 0,-1 1 0,15-27-1,-49 83-384,17-32 363,0 0-1,1 1 0,0 0 1,1 0-1,0 0 0,0 0 1,1 0-1,-1 17 0,3-26 4,1 5-419,-1 0 0,1 0 1,0 1-1,0-1 0,3 10 0,-3-15 58,1 0 0,-1-1-1,1 1 1,-1 0 0,1-1-1,0 1 1,0-1 0,0 1-1,0-1 1,0 1 0,0-1 0,1 0-1,-1 1 1,0-1 0,1 0-1,-1 0 1,0 0 0,1 0 0,0 0-1,-1 0 1,1-1 0,-1 1-1,1 0 1,0-1 0,0 1-1,-1-1 1,4 1 0,25 0-10465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21 7719,'0'0'15300,"-12"-4"-13431,3 0-1497,4 2-242,1 0 0,-1 0 0,0 0 0,1 1 0,-1 0 0,0 0 0,0 0 0,0 1 0,0-1 0,0 1 0,0 0 0,0 0 0,0 1 0,-6 1 0,-1 1-7,0 0 1,0 1 0,0 0 0,0 1 0,1 0-1,-1 1 1,2 0 0,-1 1 0,1 0-1,-12 10 1,22-17-124,0 1-1,-1-1 1,1 0-1,-1 1 1,1-1-1,0 0 1,-1 1-1,1-1 1,0 0-1,0 1 1,-1-1-1,1 1 1,0-1-1,0 1 1,0-1-1,0 1 1,-1-1-1,1 1 1,0-1 0,0 1-1,0-1 1,0 1-1,0-1 1,0 1-1,0-1 1,0 0-1,0 1 1,1-1-1,-1 1 1,0-1-1,0 1 1,0-1-1,0 1 1,1-1-1,-1 1 1,0-1-1,0 0 1,1 1-1,-1-1 1,0 0-1,1 1 1,-1-1 0,1 0-1,-1 1 1,0-1-1,1 0 1,-1 1-1,1-1 1,-1 0-1,1 0 1,-1 0-1,0 0 1,1 1-1,0-1 1,32 3-51,-27-2 37,130 14-627,-120-12 454,-1 0 1,1 1-1,-1 1 0,0 1 0,0 0 1,19 11-1,-33-17 174,1 1-1,-1 0 1,1 0 0,-1 0 0,1 0 0,-1 0 0,0 0 0,1 0-1,-1 0 1,0 0 0,0 1 0,0-1 0,0 0 0,0 1-1,0-1 1,0 1 0,-1-1 0,1 1 0,0-1 0,-1 1-1,1 0 1,-1-1 0,0 3 0,0-2 32,-1-1 0,1 1 1,-1 0-1,0-1 0,1 1 0,-1-1 1,0 0-1,0 1 0,0-1 0,0 0 1,-1 1-1,1-1 0,0 0 0,0 0 1,-1 0-1,1 0 0,-1 0 0,-1 1 1,-10 4 221,-1 0 0,1 0 0,-29 6 0,26-8-204,0 0-1,0-1 1,-19 1 0,1-8-2426,21-6-2122,6-7-3053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74 14638,'0'0'7863,"11"0"-5685,50 1-197,-60-1-1948,0 0 1,0 0 0,0-1-1,0 1 1,0 0-1,0 0 1,0 0-1,0-1 1,0 1 0,0 0-1,0-1 1,-1 1-1,1-1 1,0 1-1,0-1 1,0 0 0,-1 1-1,1-1 1,0 0-1,-1 1 1,1-1-1,0 0 1,-1 0 0,1 1-1,-1-1 1,1 0-1,-1 0 1,0 0-1,1 0 1,-1 0 0,0 0-1,0 0 1,0 0-1,1 0 1,-1 0-1,0 0 1,0 0 0,0 0-1,0 1 1,-1-1-1,1 0 1,0 0-1,0 0 1,-1 0 0,1-1-1,-1-1-34,1 1 0,-1 0 0,0 0 0,0-1 0,0 1 1,0 0-1,0 0 0,0 0 0,-1 0 0,1 0 0,-1 0 0,1 0 0,-1 0 0,1 1 0,-1-1 0,0 1 0,0-1 1,-3-1-1,1 2-26,-1 0 0,1 0 0,-1 1 0,0 0-1,1-1 1,-1 1 0,0 1 0,1-1 0,-1 1 0,0 0 0,1 0 0,-1 0 0,1 0 0,-1 1 0,1 0 0,0 0 0,0 0 0,0 0 0,0 1 0,0 0 0,-5 4 0,6-4 22,-1-1 1,1 1-1,0 1 1,0-1-1,0 0 1,0 1-1,1-1 0,0 1 1,-1 0-1,1 0 1,0 0-1,1 0 1,-1 0-1,1 0 1,0 1-1,0-1 1,0 0-1,1 1 1,-1-1-1,1 0 0,0 1 1,1 7-1,0-11 13,0 0-1,0 1 0,1-1 0,-1 1 0,0-1 0,1 0 1,-1 0-1,1 0 0,-1 0 0,1 0 0,-1 0 1,1 0-1,0-1 0,-1 1 0,1-1 0,0 1 0,0-1 1,-1 1-1,1-1 0,0 0 0,0 0 0,0 0 1,-1 0-1,4-1 0,52-1 326,-53 2-306,18-4-1,0 0 1,-1-2 0,0 0 0,28-12 0,-27 9-20,0 1-1,0 1 0,31-5 1,-53 12-2,1 0 1,-1 1-1,1-1 1,-1 1-1,1-1 1,-1 1-1,1-1 1,-1 1-1,0-1 1,1 1-1,-1-1 1,0 1-1,1-1 1,-1 1-1,0 0 1,0-1-1,0 1 1,0-1 0,1 1-1,-1 0 1,0-1-1,0 1 1,0 0-1,0-1 1,0 1-1,0 0 1,-1-1-1,1 1 1,0-1-1,0 1 1,0 0-1,-1-1 1,1 1-1,0-1 1,-1 2-1,-7 24 405,8-25-367,-1 0 0,0 1 1,1-1-1,-1 0 0,1 0 0,-1 0 0,1 0 0,0 0 0,0 0 0,-1 1 0,1-1 1,0 0-1,0 0 0,0 0 0,0 1 0,0-1 0,0 0 0,1 0 0,-1 0 0,0 1 1,1-1-1,-1 0 0,0 0 0,1 0 0,-1 0 0,1 0 0,0 0 0,-1 0 0,1 0 1,0 0-1,0 0 0,0 0 0,1 1 0,2-1 86,0 0-1,1 0 1,-1 0 0,0 0-1,0-1 1,0 0 0,1 0-1,4-1 1,3 1-233,-6 0-50,1-1 0,0 0 0,-1 0 0,1-1 0,-1 1 0,1-1-1,-1-1 1,0 1 0,0-1 0,10-7 0,28-27-8662,-23 12-2667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12748,'0'0'3769,"-4"12"-2450,-5 12-479,2-1 1,1 1 0,0 0 0,2 1 0,-1 32-1,4-41-731,2-1 1,0 0-1,0 0 0,2 1 0,0-1 0,0-1 0,2 1 0,8 20 1,2-4-48,-10-21-79,1 1 1,-2-1-1,1 1 1,-1 0-1,-1 0 1,0 0 0,2 15-1,-28-40-405,14 2 393,-1 0-1,2 0 0,-1-1 0,-11-28 0,17 35 117,0 0 0,1 0 0,-1-1 0,2 1 0,-1-1 0,1 1 0,0-1-1,0 0 1,1 0 0,0 0 0,0 1 0,0-1 0,3-10 0,-2 15-19,-1 1 0,1-1 0,0 1 0,0 0 0,0-1 0,0 1 0,0 0 0,0 0 0,1-1 0,-1 1 0,0 0 0,0 0 0,1 0 0,-1 1 0,1-1 0,-1 0 0,1 0 0,-1 1 0,1-1 0,-1 1 0,1 0 0,0-1 0,-1 1 0,3 0 0,46-1-242,-33 2 255,88 5-1681,-71-3-1963,0-1 0,56-4 0,-89 2 3586,1 0-1,-1 0 1,1 0 0,-1-1 0,1 1-1,-1 0 1,1-1 0,-1 1 0,1-1-1,-1 0 1,1 1 0,-1-1-1,0 0 1,0 0 0,1 0 0,-1 0-1,0 0 1,0 0 0,0 0-1,0 0 1,0 0 0,0-1 0,0 1-1,0 0 1,-1-1 0,1 1 0,0 0-1,-1-1 1,1 1 0,-1-1-1,0 1 1,1-1 0,-1-2 0,0 2 112,0 0 1,-1 0 0,1 0-1,-1 1 1,1-1 0,-1 0 0,0 1-1,1-1 1,-1 1 0,0-1-1,0 0 1,0 1 0,0 0 0,-1-1-1,1 1 1,0 0 0,-1-1 0,1 1-1,0 0 1,-1 0 0,1 0-1,-1 0 1,0 1 0,1-1 0,-1 0-1,0 1 1,1-1 0,-4 0-1,-3 0-19,0 0-1,0 1 0,0-1 0,0 2 0,0-1 0,0 1 0,0 0 0,0 1 1,0 0-1,0 0 0,0 1 0,-13 6 0,16-7 17,1 0 1,0 0-1,0 0 1,0 1-1,0 0 1,1 0-1,-1 0 1,1 0-1,0 0 1,0 1-1,0-1 1,0 1-1,0 0 1,1 0-1,-1 0 1,1 0-1,0 1 1,1-1-1,-1 0 1,1 1-1,0-1 1,0 1-1,-1 8 1,3-12-123,-1 0-1,1 0 1,0 0 0,-1 0 0,1-1 0,0 1-1,0 0 1,-1 0 0,1-1 0,0 1 0,0 0-1,0-1 1,0 1 0,0-1 0,0 1 0,0-1-1,0 0 1,0 1 0,0-1 0,0 0-1,0 0 1,0 0 0,0 0 0,0 0 0,0 0-1,1 0 1,0 0 0,44 0 365,-35-1-277,65-1-25,-41 0-672,0 2 1,1 1-1,50 8 0,-59 2 101,-27-10 518,0-1-1,1 0 0,-1 1 1,0-1-1,1 1 0,-1-1 1,0 1-1,1-1 0,-1 1 1,0-1-1,0 1 1,0-1-1,0 1 0,1 0 1,-1-1-1,0 1 0,0-1 1,0 1-1,0-1 0,0 1 1,0 0-1,-1-1 0,1 1 1,0-1-1,0 1 1,-1 0-1,0 2 102,-1-1 1,0 1-1,0-1 0,0 0 1,0 0-1,-1 0 1,1 0-1,0 0 0,-1 0 1,1-1-1,-1 1 1,0-1-1,-3 1 0,-12 7 77,-1-2-1,0 0 1,-1-1-1,1-1 1,-1-1-1,0-1 1,-26 1 0,45-4-308,1 0 1,0 0-1,-1 0 1,1 0-1,-1 0 1,1 0-1,0 0 1,-1 0-1,1 0 1,-1 0-1,1 0 1,0 0-1,-1 0 1,1 0-1,0-1 1,-1 1-1,1 0 1,-1 0-1,1 0 1,0-1-1,0 1 1,-1 0-1,1-1 1,0 1-1,-1 0 1,1 0-1,0-1 1,0 1-1,0-1 1,-1 1-1,1 0 1,0-1-1,0 1 1,0 0-1,0-1 1,0 1-1,0-1 1,0 1-1,0 0 1,0-1-1,0 1 1,0-1-1,0 1 1,0 0-1,0-1 1,0 1-1,0-1 1,0 1-1,0 0 1,0-1-1,1 1 1,-1 0-1,0-1 1,0 1-1,0 0 1,1-1-1,-1 1 1,17-22-6166,12-2-2352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13741,'0'0'5958,"-6"8"-3818,-8 12-1300,1 0 0,1 1 1,1 0-1,1 1 0,1 1 0,-9 33 0,11-32-567,2-1 1,1 1-1,0 1 0,2-1 1,1 0-1,3 45 0,-2-68-268,0 1 0,0-1 0,0 1 0,1-1 0,-1 1 0,1-1 0,-1 1 0,1-1 0,-1 1 0,1-1-1,-1 0 1,1 1 0,0-1 0,0 0 0,0 1 0,0-1 0,0 0 0,0 0 0,2 1 0,-2-1 6,0-1 1,0 1 0,0-1-1,0 0 1,0 0 0,1 0-1,-1 1 1,0-1 0,0 0-1,0 0 1,0-1 0,1 1-1,-1 0 1,0 0 0,0 0-1,0-1 1,0 1 0,0-1-1,2 0 1,2-2 18,0 0-1,0 0 1,-1-1-1,1 1 1,-1-1 0,0 0-1,0-1 1,5-5-1,-1-1-40,-1 0-1,0-1 1,0 0-1,-1 0 0,-1 0 1,0-1-1,-1 0 1,0 0-1,-1 0 1,0 0-1,1-26 0,-4 39 8,0 0-1,0 0 0,-1 1 0,1-1 0,0 0 1,0 0-1,0 0 0,-1 1 0,1-1 0,0 0 1,0 0-1,-1 0 0,1 0 0,0 0 0,0 1 1,-1-1-1,1 0 0,0 0 0,0 0 0,-1 0 0,1 0 1,0 0-1,-1 0 0,1 0 0,0 0 0,0 0 1,-1 0-1,1 0 0,0 0 0,0-1 0,-1 1 1,1 0-1,0 0 0,-1 0 0,1 0 0,0 0 1,0 0-1,0-1 0,-1 1 0,1 0 0,0 0 1,0 0-1,0-1 0,-1 1 0,1 0 0,0 0 0,0-1 1,0 1-1,0 0 0,0 0 0,-1-1 0,1 1 1,0 0-1,0 0 0,0-1 0,0 1 0,0 0 1,0-1-1,0 1 0,0 0 0,0 0 0,0-1 1,0 1-1,0 0 0,0 0 0,1-1 0,-15 19-100,12-14 103,0-1 0,1 1 1,0 0-1,-1 0 0,2 0 0,-1 0 0,0 0 0,1 0 0,-1 0 0,1 0 0,1 0 0,-1 0 0,0 0 0,1 1 0,0-1 0,2 7 0,-1-8 21,-1-1 0,0 1 0,1-1 0,0 0 0,0 1 0,0-1 0,0 0 0,0 0 0,0 0 0,0-1 0,1 1 0,-1 0 0,1-1-1,-1 1 1,1-1 0,0 0 0,-1 0 0,1 0 0,0 0 0,0-1 0,0 1 0,-1-1 0,6 1 0,0-1 42,1 0 0,-1 0-1,0-1 1,1 0 0,-1-1 0,0 1-1,1-2 1,-1 1 0,0-1-1,0 0 1,-1-1 0,1 0 0,-1 0-1,10-7 1,-12 7-99,0 0 0,0 0 1,-1 0-1,1-1 0,-1 0 0,0 0 0,0 0 1,-1 0-1,1 0 0,-1-1 0,0 0 0,-1 0 1,0 1-1,1-1 0,-2-1 0,1 1 0,-1 0 1,0 0-1,1-10 0,-3 16 30,1 0-1,0-1 1,0 1 0,0 0 0,0-1-1,0 1 1,0 0 0,0-1-1,0 1 1,-1 0 0,1-1 0,0 1-1,0 0 1,0 0 0,-1-1-1,1 1 1,0 0 0,0 0 0,-1-1-1,1 1 1,0 0 0,-1 0 0,1 0-1,0-1 1,0 1 0,-1 0-1,1 0 1,0 0 0,-1 0 0,1 0-1,0 0 1,-1 0 0,1 0-1,-1 0 1,1 0 0,0 0 0,-1 0-1,1 0 1,0 0 0,-1 0 0,1 0-1,0 0 1,-1 0 0,1 0-1,0 1 1,0-1 0,-1 0 0,1 0-1,0 0 1,-1 1 0,1-1-1,0 0 1,0 0 0,-1 1 0,1-1-1,0 0 1,0 0 0,0 1-1,-1-1 1,1 0 0,0 1 0,0 0-1,-19 16-83,12-8 155,0 1-1,0 0 1,1 0 0,-9 20 0,13-26-6,0 1 1,1-1 0,-1 1 0,1 0-1,0-1 1,0 1 0,1 0 0,-1 0-1,1 0 1,0 0 0,1 0 0,-1 0-1,1-1 1,2 9 0,-2-11-46,0 0-1,1-1 1,0 1 0,-1 0 0,1-1-1,0 0 1,0 1 0,0-1 0,0 0-1,0 0 1,0 0 0,0 0 0,0 0 0,0 0-1,0-1 1,1 1 0,-1-1 0,0 1-1,1-1 1,-1 0 0,0 0 0,0 0-1,1 0 1,3-1 0,3 0 14,0 0-1,1 0 1,-1-1 0,-1 0 0,11-4-1,-13 3-76,1 0 0,-1-1-1,0 1 1,-1-2 0,1 1 0,-1-1-1,0 1 1,0-1 0,0-1 0,-1 1 0,1-1-1,-2 0 1,1 0 0,0 0 0,-1 0-1,0 0 1,-1-1 0,1 0 0,-1 1-1,-1-1 1,1 0 0,-1 0 0,0 0-1,0-8 1,-1 14 37,0 0 0,0 1 1,0-1-1,0 1 0,0-1 0,0 1 1,0-1-1,0 1 0,-1-1 0,1 1 1,0-1-1,0 1 0,0-1 0,0 1 1,-1-1-1,1 1 0,0-1 0,-1 1 0,1-1 1,0 1-1,-1 0 0,1-1 0,0 1 1,-1-1-1,1 1 0,-1 0 0,1 0 1,-1-1-1,1 1 0,0 0 0,-1 0 0,1-1 1,-1 1-1,1 0 0,-1 0 0,0 0 1,1 0-1,-1 0 0,1 0 0,-1 0 1,1 0-1,-1 0 0,1 0 0,-1 0 1,1 0-1,-1 0 0,0 1 0,-1-1 6,1 1-1,-1-1 1,1 1 0,-1 0-1,1-1 1,-1 1-1,1 0 1,0 0 0,-1 0-1,1 0 1,0 0-1,0 0 1,0 1-1,0-1 1,-1 2 0,0-1 5,1 1 1,0-1-1,0 1 1,0-1-1,0 1 0,0-1 1,0 1-1,1 0 1,-1 0-1,1-1 1,0 1-1,0 0 1,0 0-1,0-1 1,0 1-1,1 0 1,-1 0-1,1-1 1,0 1-1,0 0 1,0-1-1,1 3 1,1-1-6,0 0 1,0 0 0,0 0 0,1-1 0,-1 0 0,1 1-1,0-1 1,0-1 0,0 1 0,0-1 0,8 4-1,4 1-8,-1-2 0,1 0 0,1-1 0,-1 0 0,1-1 0,21 1 0,-36-4 25,0 0 0,0 1-1,1-1 1,-1 0 0,0 0-1,0 0 1,0 0 0,0 0-1,1-1 1,-1 1 0,0-1-1,0 1 1,0-1-1,0 0 1,0 0 0,0 0-1,0 0 1,0 0 0,-1 0-1,1 0 1,0-1 0,-1 1-1,1-1 1,-1 1 0,1-1-1,1-3 1,-2 0 11,0 0 0,0 1 0,0-1 0,-1 0 1,0 0-1,0 0 0,-1 0 0,1 0 0,-1 0 0,0 0 0,-2-7 0,1 6-20,1 0-13,0-1 1,0 0-1,-1 1 0,0-1 0,0 1 0,-1 0 0,0-1 0,0 1 0,-1 1 0,1-1 1,-6-6-1,9 12 9,0 0 1,0 0 0,0 0-1,-1 0 1,1-1-1,0 1 1,0 0 0,0 0-1,0 0 1,-1 0-1,1 0 1,0 0 0,0 0-1,0 0 1,0 0-1,-1 0 1,1 0 0,0 0-1,0 0 1,0 0 0,0 0-1,-1 0 1,1 0-1,0 0 1,0 0 0,0 0-1,0 0 1,-1 0-1,1 0 1,0 1 0,0-1-1,0 0 1,0 0-1,-1 0 1,1 0 0,0 0-1,0 0 1,0 0 0,0 1-1,0-1 1,0 0-1,0 0 1,0 0 0,-1 0-1,1 1 1,0-1-1,0 0 1,0 0 0,0 0-1,0 0 1,0 1-1,0-1 1,0 0 0,0 0-1,0 0 1,0 0 0,0 1-1,0-1 1,0 0-1,0 0 1,0 0 0,0 0-1,1 1 1,2 11 1,-1-9 5,1 0 1,0 0 0,0 0-1,0 0 1,1-1-1,-1 1 1,0-1 0,1 0-1,0 0 1,0 0-1,-1 0 1,1-1 0,0 0-1,0 1 1,8 0-1,65 6 36,-61-7-25,63-4 8,-75 3-20,1-1 0,-1 0-1,1 0 1,-1 0 0,0-1 0,1 0 0,-1 1 0,0-2 0,0 1 0,0 0-1,-1-1 1,1 0 0,0 1 0,4-7 0,-7 9-2,-1-1-1,1 1 1,-1-1 0,1 1 0,-1-1-1,1 0 1,-1 1 0,1-1 0,-1 0-1,0 0 1,1 1 0,-1-1 0,0 0-1,0 0 1,0 1 0,1-1-1,-1 0 1,0 0 0,0 0 0,0 1-1,0-2 1,-11-3-79,9 5 73,0 0 0,1 1 0,-1-1 0,0 0-1,1 1 1,-1-1 0,1 1 0,-1 0 0,1-1 0,-1 1 0,1 0 0,-1 0-1,1 0 1,0 0 0,-1 0 0,1 0 0,0 0 0,0 1 0,0-1 0,-2 2-1,2-1 17,0-1 0,0 1-1,0 0 1,0-1 0,0 1-1,0 0 1,1 0 0,-1 0 0,1-1-1,-1 1 1,1 0 0,-1 0-1,1 0 1,0 0 0,0 0-1,0 0 1,0 0 0,1 0-1,-1 0 1,0 0 0,1 0-1,-1-1 1,1 1 0,0 0-1,-1 0 1,1 0 0,0-1-1,0 1 1,0-1 0,0 1-1,1 0 1,-1-1 0,0 0-1,1 1 1,1 1 0,4 0 50,0 0-1,0 0 1,0-1 0,1 0 0,-1 0-1,0-1 1,1 0 0,9 0 0,-13 0-63,29 3-166,0-2 0,0 0-1,0-3 1,63-8 0,-93 9-66,-1-1 1,1 1-1,-1-1 1,0 0 0,1 0-1,-1 0 1,0 0-1,0 0 1,0 0-1,0-1 1,0 1-1,0-1 1,0 0-1,0 1 1,1-3 0,-2 2-549,1 0 1,-1 0 0,-1 0 0,1 0-1,0-1 1,0 1 0,-1 0 0,1 0 0,-1-1-1,0 1 1,0-2 0,1-19-13423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17072,'-5'-1'4260,"5"-3"2242,7 4-5124,10 0-738,6 0-608,7 5 0,2 4-929,7-4-2402,-3-1-2883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134 187 8456,'0'0'13180,"-10"-7"-12357,6 4-766,2 1-51,1 0 0,-1 1 0,1-1 0,-1 1 1,0 0-1,1 0 0,-1 0 0,0-1 0,0 2 1,0-1-1,0 0 0,0 0 0,0 1 0,0-1 1,-1 1-1,1-1 0,0 1 0,0 0 0,0 0 1,0 0-1,-1 0 0,1 0 0,0 1 1,0-1-1,0 1 0,0-1 0,0 1 0,0 0 1,0 0-1,0 0 0,0 0 0,0 0 0,0 0 1,1 0-1,-1 1 0,0-1 0,1 1 0,-1-1 1,1 1-1,-1-1 0,1 1 0,0 0 1,0 0-1,-2 2 0,-1 2-1,0 1 1,0-1-1,0 0 0,1 1 1,0 0-1,0 0 0,1 0 1,0 0-1,0 0 0,0 0 1,1 1-1,0 7 0,1-14 1,0-1 0,0 1 0,0 0 0,1 0 1,-1-1-1,0 1 0,1 0 0,-1 0 0,0-1 0,1 1 0,-1 0 0,1-1 0,-1 1 0,1 0 0,-1-1 0,1 1 0,0-1 0,-1 1 0,1-1 0,0 1 0,-1-1 0,1 0 0,0 1 0,0-1 0,-1 0 0,1 1 1,0-1-1,0 0 0,0 0 0,-1 0 0,1 0 0,0 0 0,0 0 0,0 0 0,0 0 0,-1 0 0,1 0 0,0 0 0,0-1 0,0 1 0,-1 0 0,1 0 0,1-1 0,39-14 929,-16 0-400,-1 0 0,0-1 0,-1-1 0,21-22 0,-32 28-382,-1 0 1,0-1-1,-1 0 0,-1-1 0,0 0 0,-1 0 0,0-1 1,-1 0-1,6-16 0,-8-6-192,-5 36 35,0 0 1,0 0-1,0 0 1,0 0 0,0 0-1,0 0 1,0 0-1,0-1 1,0 1 0,0 0-1,0 0 1,0 0-1,0 0 1,0 0 0,0 0-1,0 0 1,0 0-1,0 0 1,-1-1 0,1 1-1,0 0 1,0 0 0,0 0-1,0 0 1,0 0-1,0 0 1,0 0 0,0 0-1,-1 0 1,1 0-1,0 0 1,0 0 0,0 0-1,0 0 1,0 0-1,0 0 1,0 0 0,-1 0-1,1 0 1,0 0-1,0 0 1,0 0 0,0 0-1,0 0 1,0 0-1,0 0 1,-1 0 0,1 1-1,0-1 1,0 0-1,0 0 1,0 0 0,0 0-1,0 0 1,0 0-1,0 0 1,0 0 0,0 0-1,0 0 1,0 1-1,-1-1 1,-10 18-185,-46 116 55,51-116 131,0 1 0,1-1 1,1 1-1,1 0 0,-1 30 0,4-47-65,0 0-1,0-1 1,0 1 0,0 0-1,0 0 1,0 0-1,1 0 1,-1-1 0,1 1-1,0 0 1,-1 0-1,1-1 1,0 1 0,0 0-1,0-1 1,0 1-1,0-1 1,0 1 0,1-1-1,-1 0 1,0 1-1,1-1 1,-1 0-1,1 0 1,-1 0 0,1 0-1,0 0 1,2 0-1,24 3-4085,3-11-3528,-1-9-5227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 5509,'0'0'13175,"-5"10"-10014,-14 27-1273,18-35-1790,1-1-1,-1 0 1,0 1 0,0-1-1,1 0 1,-1 1-1,1-1 1,-1 1-1,1-1 1,0 1 0,-1-1-1,1 1 1,0-1-1,0 1 1,0-1 0,0 1-1,1-1 1,-1 1-1,0-1 1,0 1 0,1-1-1,-1 1 1,1-1-1,0 0 1,-1 1-1,1-1 1,0 0 0,0 1-1,0-1 1,-1 0-1,1 0 1,2 2 0,1-2-42,1 1 1,-1-1 0,1-1 0,-1 1 0,1-1 0,-1 1 0,1-1 0,-1 0 0,1-1 0,-1 1 0,0-1 0,1 0 0,-1 0 0,1 0 0,-1-1 0,0 1 0,0-1 0,0 0 0,0-1 0,0 1 0,0-1 0,-1 1 0,1-1 0,-1 0 0,0 0 0,0-1 0,0 1 0,0 0 0,0-1 0,-1 0 0,0 0 0,1 0 0,-1 0 0,-1 0 0,1 0 0,-1 0 0,1-1 0,-1 1 0,-1-1 0,1 1 0,-1-1 0,1-4 0,-1 8-72,-1 0 0,1 1 0,0-1 0,0 0 0,-1 0 0,1 1 0,0-1 0,-1 0 0,1 1 0,-1-1 0,1 1 0,-1-1 0,1 0 0,-1 1 0,1-1 0,-1 1 0,1 0 0,-1-1 0,0 1 1,1-1-1,-1 1 0,0 0 0,1-1 0,-1 1 0,0 0 0,0 0 0,1 0 0,-1-1 0,0 1 0,0 0 0,1 0 0,-1 0 0,0 0 0,0 0 0,1 1 0,-1-1 0,0 0 0,0 0 0,-31 12-554,22-4 539,1 0 1,0 0 0,0 1-1,1 0 1,0 1 0,0 0-1,2 0 1,-1 0-1,1 1 1,0 0 0,1 0-1,1 1 1,-5 15 0,9-26 35,0 0 1,-1 0 0,1 0 0,0-1-1,0 1 1,1 0 0,-1 0 0,0 0-1,0 0 1,0 0 0,1 0-1,-1 0 1,0-1 0,1 1 0,-1 0-1,1 0 1,-1 0 0,1-1 0,-1 1-1,1 0 1,-1-1 0,1 1 0,0 0-1,-1-1 1,1 1 0,0-1-1,0 1 1,-1-1 0,1 1 0,0-1-1,0 0 1,0 1 0,0-1 0,-1 0-1,1 0 1,0 0 0,0 1 0,0-1-1,1 0 1,42-1 355,-34 0-241,27-5-19,0-2 0,0-1-1,-1-2 1,50-22 0,-19 8-66,-50 19-44,-12 3 2,1 1-1,0 0 1,0 0-1,0 0 1,0 1-1,8-1 1,-13 3 3,-1 0 1,0-1 0,1 1-1,-1 0 1,0-1 0,0 1-1,1 0 1,-1-1 0,0 1-1,0 0 1,0-1 0,0 1-1,0 0 1,0-1 0,0 1-1,0 0 1,0 0 0,0-1-1,0 1 1,0 0 0,-1-1-1,1 1 1,0 0 0,0-1-1,-1 1 1,0 1 0,-6 18 0,-2 2 28,5-15 96,1 1 0,-1-1 1,2 1-1,-1 0 0,1 0 1,0 1-1,-1 14 0,3-22-111,0-1 0,0 1-1,0-1 1,1 1 0,-1-1 0,0 1-1,0-1 1,0 1 0,0-1 0,1 1-1,-1-1 1,0 1 0,1-1 0,-1 0-1,0 1 1,1-1 0,-1 1 0,0-1-1,1 0 1,-1 1 0,1-1 0,-1 0-1,0 0 1,1 1 0,-1-1 0,1 0-1,-1 0 1,1 0 0,-1 0 0,1 0-1,-1 1 1,1-1 0,25-1 209,18-12-352,-28-1-2220,-10 3-3186,-5 1-3938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11179,'0'0'2647,"2"-8"669,10-26-274,-7 33-274,-2 12-2217,1 15-544,0 42 399,-8 103-1,-2-29-4,6-141-377,0 0-1,0 0 1,0-1-1,0 1 1,0 0-1,0 0 1,0-1-1,0 1 1,1 0 0,-1 0-1,0-1 1,0 1-1,1 0 1,-1 0-1,0-1 1,1 1-1,-1-1 1,0 1-1,1 0 1,-1-1-1,1 1 1,-1-1 0,1 1-1,0-1 1,-1 1-1,1-1 1,-1 1-1,1-1 1,0 0-1,0 1 1,-1-1-1,2 1 1,0-1 96,0 0 0,1 0 1,-1 0-1,0 0 0,1-1 0,-1 1 1,0-1-1,0 1 0,0-1 0,0 0 1,3-1-1,5-3 433,-1 0-1,1-1 1,15-12 0,164-157 1740,-157 140-2711,-2 0-1,-1-2 1,36-60-1,-63 94-191,0 0-1,0-1 1,-1 1-1,1-1 1,-1 1-1,1-1 1,-1 0-1,0 1 1,-1-1-1,1-6 0,-1-2-6654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12172,'0'0'3235,"-4"50"832,4-27-1408,0 1-1506,7 3-737,9-2-319,-5-5-130,4-2-1504,2-5-1794,-4-9-2499,2-4-7014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10122,'0'0'3939,"-17"67"-2273,15-33-577,-3 7 192,1 1 160,2-1-384,2-1-96,0-1-320,0-6-353,0-4-160,7-3-96,-1-9-1185,0-7-1793,1-7-3781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13325,'0'0'4452,"11"7"-3630,-5-3-701,0 0 1,1-1-1,-1 0 1,1 0-1,0 0 1,0-1-1,0 1 1,0-2-1,0 1 0,0-1 1,0 0-1,1-1 1,-1 0-1,0 0 1,0 0-1,1-1 1,-1 0-1,0 0 0,12-5 1,-11 3 43,-1-2 1,1 1-1,-1-1 0,0 0 1,0 0-1,0-1 0,8-9 0,-13 14-132,-1-1 0,1 0-1,0 0 1,-1 0-1,1 0 1,-1 0 0,0-1-1,0 1 1,0 0-1,0-1 1,0 1 0,0 0-1,-1-1 1,1 1-1,-1-1 1,1 1 0,-1-1-1,0 1 1,0-1-1,0 0 1,-1 1-1,1-1 1,0 1 0,-1-1-1,0 1 1,0 0-1,0-1 1,0 1 0,0 0-1,-1-3 1,1 4-45,0-1 1,0 1 0,0 0 0,-1 0-1,1 0 1,0-1 0,0 2-1,-1-1 1,1 0 0,-1 0-1,1 0 1,0 0 0,-1 1-1,1-1 1,-1 1 0,0-1 0,1 1-1,-1 0 1,1 0 0,-1-1-1,0 1 1,1 0 0,-1 0-1,0 1 1,1-1 0,-1 0-1,1 0 1,-1 1 0,0-1 0,1 1-1,-1-1 1,1 1 0,0 0-1,-1 0 1,1 0 0,-1 0-1,0 1 1,-4 2-45,0 0 1,1 0-1,0 0 0,0 1 0,0 0 1,1 0-1,-6 9 0,6-8 45,1-1-1,0 1 1,1 0-1,0-1 1,0 1-1,0 0 1,0 1-1,1-1 1,0 0-1,0 0 1,1 0-1,0 8 1,0-12 15,1-1 1,-1 0-1,1 0 1,0 1-1,-1-1 1,1 0 0,0 0-1,0 0 1,0 0-1,-1 0 1,1 0-1,0 0 1,0 0-1,1-1 1,-1 1-1,0 0 1,0 0-1,0-1 1,0 1-1,1-1 1,-1 1-1,0-1 1,0 0 0,1 1-1,-1-1 1,0 0-1,1 0 1,-1 0-1,0 0 1,1 0-1,-1 0 1,0 0-1,1-1 1,1 0-1,6 1 64,-1-1 0,1 0-1,-1-1 1,14-4-1,-1-4 13,1-2-1,-2 0 1,29-22-1,-34 24-44,-15 9-38,1 1 0,-1 0 0,0-1 0,1 1 0,-1 0 0,1-1 0,-1 1 0,1 0 0,-1 0 0,1 0 0,0-1 0,-1 1 0,1 0 1,-1 0-1,1 0 0,-1 0 0,1 0 0,-1 0 0,1 0 0,0 0 0,-1 0 0,1 0 0,-1 1 0,1-1 0,-1 0 0,1 0 0,-1 0 0,1 1 0,-1-1 1,1 0-1,-1 1 0,1-1 0,-1 0 0,1 1 0,-1-1 0,0 0 0,1 1 0,-1-1 0,0 1 0,1-1 0,-1 1 0,0-1 0,0 1 0,1-1 1,-1 1-1,0-1 0,0 1 0,0-1 0,0 1 0,0 0 0,1-1 0,-1 1 0,0-1 0,0 1 0,-1-1 0,1 1 0,0-1 0,0 2 0,1 50 111,-1-27 160,0-24-212,1 0 0,-1 0 0,1 1-1,0-1 1,0 0 0,-1 0 0,1 0 0,0 0-1,0 0 1,0 0 0,0 0 0,0-1-1,0 1 1,1 0 0,-1 0 0,0-1-1,0 1 1,0-1 0,1 1 0,-1-1-1,0 0 1,1 1 0,-1-1 0,0 0-1,1 0 1,-1 0 0,0 0 0,1 0-1,-1 0 1,0 0 0,1 0 0,-1-1-1,0 1 1,3-1 0,47-14 1430,-11-5-1304,38-27-1,-51 31-207,-26 15 4,-1 0 1,1 1-1,-1 0 1,0-1-1,1 1 0,-1-1 1,1 1-1,-1-1 1,1 1-1,-1 0 1,1-1-1,-1 1 1,1 0-1,0 0 1,-1-1-1,1 1 1,-1 0-1,1 0 1,0 0-1,-1 0 0,1 0 1,-1 0-1,1 0 1,0 0-1,-1 0 1,1 0-1,0 0 1,-1 0-1,1 0 1,-1 0-1,1 1 1,0-1-1,-1 0 1,1 0-1,-1 1 0,1-1 1,-1 0-1,1 1 1,-2 24-196,-2 0 237,3-25-21,0 1 0,0-1 0,0 1 0,0-1 0,0 1-1,0-1 1,1 1 0,-1-1 0,0 1 0,0-1 0,0 1 0,0-1 0,1 1 0,-1-1 0,0 1 0,1-1 0,-1 0 0,0 1 0,1-1 0,-1 1 0,0-1-1,1 0 1,-1 1 0,1-1 0,-1 0 0,0 0 0,1 1 0,-1-1 0,1 0 0,-1 0 0,1 0 0,-1 1 0,2-1 0,6 0 59,0 0 0,-1 0 0,1-1 0,0 0 0,0-1 1,0 0-1,9-3 0,12-3-1676,1 5-3433,-28 3 2436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18225,'0'0'6246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12043,'0'0'7629,"-4"10"-6086,-15 43-440,1 1 0,4 1-1,1 0 1,-5 62 0,17-114-1089,1-1 0,0 1 0,0 0-1,0 0 1,0 0 0,0 0 0,1 0 0,-1 0-1,1-1 1,-1 1 0,1 0 0,0 0 0,1-1-1,-1 1 1,0-1 0,1 1 0,-1-1 0,1 1-1,0-1 1,0 0 0,3 3 0,-1-2 4,1-1 0,-1 0-1,1 0 1,0 0 0,0-1 0,0 0 0,-1 0 0,1 0 0,0 0-1,0-1 1,8 0 0,21 0-1,49 2-800,-78-1 747,0-1 0,0 1 0,0 0 0,0 0 0,0 1 0,-1-1 0,1 1 0,0 0 1,-1 1-1,1-1 0,-1 1 0,7 5 0,-11-8 36,1 1 1,0 0 0,0 0-1,-1-1 1,1 1-1,0 0 1,-1 0-1,1 0 1,-1 0-1,1 0 1,-1 0-1,1 0 1,-1 0-1,0 0 1,1 0-1,-1 0 1,0 0 0,0 0-1,0 0 1,0 1-1,0-1 1,0 0-1,0 0 1,0 0-1,-1 0 1,1 1-1,-1 0 36,0 0-1,-1 1 0,1-1 1,0-1-1,-1 1 0,0 0 1,1 0-1,-1 0 0,0-1 1,0 1-1,-2 1 0,-7 4 185,0-1 0,-1-1 0,-16 7-1,27-12-207,-15 6 122,0 0-1,1-2 1,-2 0-1,1 0 1,0-2-1,-1 0 0,1-1 1,-21-1-1,36 0-225,1 0-1,-1 0 0,0 0 1,0 0-1,0 0 0,0-1 0,0 1 1,1 0-1,-1 0 0,0-1 1,0 1-1,0-1 0,1 1 0,-1-1 1,0 1-1,0-1 0,1 1 1,-1-1-1,1 0 0,-1 1 1,0-1-1,1 0 0,0 1 0,-1-1 1,1 0-1,-1 0 0,1 0 1,0 1-1,-1-1 0,1 0 0,0 0 1,0 0-1,0 0 0,0 0 1,0 1-1,-1-1 0,2 0 1,-1 0-1,0 0 0,0 0 0,0 0 1,0 0-1,1 1 0,-1-1 1,0 0-1,1 0 0,-1 0 0,0 1 1,2-2-1,-1-3-1019,2 1 0,-1 0 0,0 0 0,1 0 0,0 0 0,0 1 0,0-1 0,5-3 0,20-13-6607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117 377 11050,'0'0'11457,"-9"1"-11164,1 0-192,1 0 0,0 1-1,0 0 1,0 1 0,0 0-1,0 0 1,0 0 0,-7 5 0,12-6-23,-1-1 0,1 1 0,-1 0 0,1 0 1,0 0-1,-1 0 0,1 0 0,0 0 1,0 0-1,1 1 0,-1-1 0,0 1 0,1 0 1,0-1-1,-1 1 0,1 0 0,0 0 0,0 0 1,1 0-1,-1 0 0,1-1 0,-1 1 0,1 1 1,0-1-1,0 0 0,0 0 0,2 5 1,-2-7-66,1 0 0,0 0 0,-1-1 0,1 1 0,0 0 1,0 0-1,0-1 0,-1 1 0,1 0 0,0-1 1,0 1-1,0-1 0,0 1 0,0-1 0,0 0 1,1 1-1,-1-1 0,0 0 0,0 0 0,0 1 1,0-1-1,0 0 0,0 0 0,0 0 0,2-1 0,31-2 253,-21 0-199,-1 0-1,0-1 1,0-1-1,-1 0 1,1-1-1,-1 0 1,0 0-1,17-15 1,-3 2-44,-2-2 0,31-33-1,-43 42-207,0-1-1,-1 0 1,0-1-1,-1 0 1,-1 0-1,0-1 1,-1 0-1,0 0 1,-2-1-1,1 0 1,-2 0-1,0 0 1,-1 0-1,-1-1 1,1-24-1,-4 38 122,1 0-1,0 0 1,0 0 0,-1 0-1,0 0 1,0 0 0,0 0-1,0 0 1,0 0-1,0 0 1,-1 1 0,1-1-1,-1 0 1,0 1 0,0-1-1,0 1 1,0 0-1,0 0 1,0-1 0,-1 2-1,1-1 1,-1 0 0,1 0-1,-1 1 1,0-1-1,0 1 1,0 0 0,0 0-1,0 0 1,0 0 0,0 1-1,0-1 1,0 1-1,-6-1 1,1 1 111,0 1 0,0-1 0,0 2-1,0-1 1,0 1 0,0 0 0,0 0 0,1 1 0,-1 0-1,1 0 1,0 1 0,-11 7 0,5-2 311,1 1 0,0 0 1,-17 20-1,26-26-282,-1 0 1,1 0 0,0 0-1,1 1 1,-1-1-1,1 1 1,0 0 0,0-1-1,1 1 1,-1 0-1,1 0 1,0 0 0,0 0-1,1 0 1,-1 6 0,2-10-71,-1 1 0,1-1 0,0 1 0,-1 0 0,1-1 0,0 1 1,0-1-1,0 0 0,0 1 0,0-1 0,0 0 0,1 0 1,-1 1-1,0-1 0,1 0 0,-1 0 0,1 0 0,-1-1 1,1 1-1,-1 0 0,1-1 0,0 1 0,-1-1 0,1 1 1,0-1-1,-1 0 0,1 1 0,3-1 0,60 3 207,-54-3-161,36 0-51,54 1-729,-91 0 627,-1 0-1,0 1 1,1 0 0,-1 0-1,0 1 1,0 0-1,0 1 1,9 5 0,-15-7 70,0 0 1,0 0-1,0 0 0,-1 1 1,1-1-1,-1 1 1,1 0-1,-1 0 1,0-1-1,0 1 0,-1 1 1,1-1-1,0 0 1,-1 0-1,0 1 1,0-1-1,0 0 0,0 1 1,-1-1-1,1 1 1,-1 0-1,0-1 0,0 1 1,0-1-1,0 1 1,-1 3-1,0 0-201,-1 0-1,0-1 0,0 1 0,0-1 1,-1 1-1,-6 11 0,-15 12-4241,14-20-1826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13773,'0'0'5803,"-9"9"-4031,-29 30-597,36-36-1046,0-1 0,1 0 0,-1 0 1,1 1-1,-1-1 0,1 1 1,0-1-1,0 1 0,0-1 0,0 1 1,0 0-1,1 0 0,-2 5 0,3-7-64,-1 0 0,0 0-1,0 1 1,0-1 0,1 0-1,-1 0 1,1 1-1,-1-1 1,1 0 0,-1 0-1,1 0 1,0 0 0,-1 0-1,1 0 1,0 0 0,0 0-1,0 0 1,0 0-1,0 0 1,2 1 0,0 0 79,0-1 1,0 1 0,1-1-1,-1 0 1,0 0 0,1-1-1,-1 1 1,1-1 0,-1 1-1,1-1 1,-1 0 0,1 0-1,-1-1 1,1 1-1,-1-1 1,0 0 0,7-2-1,0-2-96,-1 0-1,0-1 0,0-1 1,0 1-1,-1-1 0,0-1 1,-1 0-1,1 0 0,-1 0 1,-1-1-1,0 0 0,0 0 1,-1-1-1,7-15 0,-12 19-303,-6 10 110,-6 11 31,7-9 127,1 0 0,1 1 0,-1-1 0,1 1 1,0 0-1,1 0 0,-1 0 0,2 0 0,-1 1 1,1-1-1,0 1 0,0-1 0,1 14 0,1-19 24,-1-1-1,1 1 0,0 0 1,0-1-1,0 1 0,0-1 1,0 0-1,0 1 0,1-1 1,-1 0-1,0 0 0,1 0 1,-1 1-1,1-1 0,-1-1 1,1 1-1,-1 0 0,1 0 1,0-1-1,-1 1 0,1-1 1,0 1-1,-1-1 0,1 0 0,0 1 1,0-1-1,0 0 0,-1 0 1,1 0-1,0-1 0,2 0 1,5 1 81,-1 0 1,1-1 0,-1-1-1,1 0 1,11-3 0,-9 0-273,0-1 1,0 0 0,16-12-1,-4-1-8569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112 290 11979,'0'0'6876,"-9"-6"-5936,9 6-938,-3-2 63,0 0-1,-1 0 0,1 0 0,0 1 0,-1-1 0,1 1 0,-1 0 0,1 0 0,-7-1 1,8 2-29,-1 0 0,1 1 1,0-1-1,0 1 0,0 0 1,-1-1-1,1 1 0,0 0 1,0 0-1,0 0 0,0 1 1,0-1-1,1 0 0,-1 1 1,0-1-1,1 1 0,-1-1 1,1 1-1,-1 0 0,1 0 1,0 0-1,0 0 0,-2 2 1,1 0 73,0 0 1,0 0-1,0 0 1,0 0-1,0 0 1,1 0-1,0 0 1,0 0-1,0 1 1,0-1-1,1 0 1,-1 1-1,1-1 1,1 8-1,0-10-47,-1-1 0,1 1 0,0 0 0,0-1 0,0 1-1,0-1 1,0 1 0,0-1 0,0 1 0,0-1 0,0 0-1,1 1 1,-1-1 0,1 0 0,-1 0 0,1 0 0,-1 0-1,1-1 1,0 1 0,-1 0 0,1-1 0,0 1 0,0-1-1,-1 1 1,1-1 0,0 0 0,0 0 0,0 0 0,0 0-1,-1 0 1,1 0 0,0 0 0,0 0 0,0-1 0,-1 1-1,4-2 1,4 0 104,1-1 0,-1-1 0,0 0 0,1 0 0,-2 0 0,1-1 0,0-1 0,-1 1 0,0-1 1,-1-1-1,11-10 0,3-5-161,-2 0 0,28-40 1,-38 46-143,0 1 1,0-1 0,11-32 0,-18 43-13,0-1 0,-1 0 0,1 1 0,-1-1 0,0 0 0,0 0 0,-1 0 0,1 1-1,-1-1 1,-1 0 0,1 0 0,-1 0 0,0 0 0,0 0 0,-5-10 0,5 14 116,0 0 1,-1 1-1,0-1 0,1 0 1,-1 1-1,0-1 0,0 1 1,1 0-1,-1-1 0,0 1 1,0 0-1,-1 0 0,1 0 1,0 1-1,0-1 0,0 0 1,-1 1-1,1-1 0,0 1 1,0 0-1,-1 0 0,1 0 1,0 0-1,-1 0 0,1 1 1,0-1-1,0 1 0,-1-1 1,1 1-1,0 0 0,-3 1 0,-4 1 13,0 0-1,0 1 0,1 1 0,-1-1 0,1 2 0,-8 5 0,7-4 46,1 1 0,0 0 0,0 0 0,1 0-1,-9 14 1,15-20-17,-1-1 0,1 1 0,0-1 0,0 1 0,0 0 0,0-1 0,1 1 0,-1 0 0,0 0 0,1 0 0,-1-1-1,1 1 1,-1 0 0,1 0 0,0 0 0,0 0 0,0 0 0,0 0 0,0 0 0,1 0 0,-1 0 0,0-1 0,1 1 0,0 0 0,-1 0-1,1 0 1,0-1 0,0 1 0,0 0 0,0-1 0,0 1 0,0-1 0,0 1 0,1-1 0,-1 1 0,1-1 0,-1 0 0,1 0 0,1 1-1,15 7-25,1-1 0,1-1 0,-1 0 0,1-2-1,0 0 1,27 2 0,-22-3-456,-1 1 0,1 1 0,34 12 0,-57-17 492,0 0-1,1 0 1,-1 0-1,0 0 1,0 0 0,0 1-1,0-1 1,0 1-1,0-1 1,0 1 0,0 0-1,-1 0 1,1-1-1,-1 1 1,1 0 0,-1 1-1,0-1 1,1 0-1,-1 0 1,-1 0-1,1 1 1,0-1 0,0 1-1,-1-1 1,1 0-1,-1 1 1,0-1 0,0 1-1,0-1 1,0 1-1,0-1 1,0 1 0,-1-1-1,1 1 1,-1-1-1,0 0 1,0 1 0,0-1-1,0 0 1,0 0-1,0 0 1,-3 4 0,-1 2 19,0-1 1,0 0 0,-1-1 0,0 1 0,0-1-1,0 0 1,-1-1 0,1 0 0,-1 0 0,-1 0-1,-10 5 1,15-9-2831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9513,'0'0'16570,"-10"0"-16345,5 0-217,-1 0 0,0 0 0,1 0 0,-1 1 0,0 0 0,1 0 0,-1 0 0,1 1 0,0-1 0,-1 1 0,1 1 0,0-1 0,0 1 0,0 0 0,0 0 0,1 0 0,-7 7 0,10-10-34,1 0 0,0 1 0,0-1 0,0 0 0,0 0 1,0 0-1,0 1 0,0-1 0,0 0 0,0 0 0,0 1 0,0-1 1,0 0-1,0 0 0,0 1 0,0-1 0,0 0 0,0 0 0,0 1 1,0-1-1,0 0 0,0 0 0,0 1 0,1-1 0,-1 0 0,0 0 1,0 1-1,0-1 0,0 0 0,1 0 0,-1 0 0,0 0 0,0 1 1,0-1-1,1 0 0,-1 0 0,0 0 0,0 0 0,0 0 0,1 0 0,-1 0 1,0 1-1,0-1 0,1 0 0,-1 0 0,0 0 0,0 0 0,1 0 1,-1 0-1,0 0 0,0 0 0,1 0 0,-1 0 0,1-1 0,18 2-314,-17-1 282,28 2-248,44 7 0,-67-8 277,0 0 0,0 1-1,-1 0 1,1 0 0,-1 0-1,1 1 1,-1 0 0,0 0 0,0 1-1,0 0 1,-1 0 0,10 8-1,-15-11 43,1 0 0,0 0 0,0 0 0,-1 0 0,1 0 0,0 0 0,-1 0 0,1 0 0,-1 1 0,1-1 0,-1 0 0,0 0 0,0 1 0,0-1 0,1 0 0,-1 0 0,0 1 0,0-1 0,-1 0 0,1 0 0,0 1 0,0-1 0,0 0 0,-1 0 0,1 0 0,-1 1 0,1-1 0,-1 0 0,0 0 0,1 0 0,-1 0 0,0 0 0,0 0 0,1 0 0,-1 0 0,0 0 0,0 0 0,0-1 0,0 1 0,0 0 0,0-1 0,-1 1 0,1-1 0,0 1 0,-1 0 0,-9 4 244,0 0-1,0 0 1,-20 4 0,22-6-163,-9 1-85,0 0-1,-1-1 1,1-1-1,-29 0 1,32-6-1742,14 3 1384,1 1 0,-1-1 0,1 0 1,-1 0-1,1 0 0,0 0 0,0 0 0,-1 0 0,1 0 0,0 0 0,0 0 1,0 0-1,0 0 0,0 0 0,0 0 0,0 0 0,0 0 0,0 0 1,1 1-1,-1-3 0,5-17-5806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12396,'0'0'4276,"-7"12"-2461,-3 7-1253,0 1 0,1 0 0,2 1 0,0 0 0,0 0 0,-5 43 0,8-16 522,3 49-1,1-84-1047,1 0 0,0 0-1,2-1 1,-1 1 0,1-1 0,1 1 0,0-1 0,1 0-1,7 12 1,-11-27-4607,-6-22 1273,-6 4 1725,-2-1 0,-22-28 0,-3-4 2628,9-4 3933,38 56-1621,34 2-2580,43 12-210,-9 0-2102,-25-9-2871,-5-3-4231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59 13068,'0'0'9828,"-11"4"-9518,4-3-286,2 0-21,1 0 0,-1 0 0,1 1 0,-1-1 1,1 1-1,0 0 0,0 0 0,0 0 0,0 0 1,0 1-1,0 0 0,0 0 0,1 0 0,0 0 0,-5 6 1,-23 50-22,30-56 18,-1 0 0,1 0 0,0 0-1,0 0 1,0 1 0,0-1 0,1 0 0,-1 1-1,1-1 1,0 1 0,0-1 0,0 0-1,1 1 1,-1-1 0,1 0 0,0 1 0,1 3-1,-1-5 27,1-1 0,-1 0 0,1 0 0,-1 0 0,1 0 0,0 0 0,-1 0 0,1 0 0,0-1 0,0 1 0,0-1 0,-1 1 0,1-1 0,0 0 0,0 0 0,0 1 0,0-1 0,0 0 0,0-1 0,-1 1 0,1 0 0,0-1 0,0 1 0,0-1 0,2 0 0,46-19 1119,-27 5-875,-1-1 0,0-1 0,26-27 0,-39 35-189,-1-1 0,1 0 0,-1 0 0,-1 0 0,0-1 0,-1-1 0,0 1 0,0-1 0,4-16 0,-34 58-332,19-19 218,-1 1 0,1 0 1,1 0-1,0 1 1,1-1-1,-2 14 1,5-21-340,0 0 0,0 0 1,0 0-1,0 0 1,1-1-1,2 10 0,-3-14 150,0 1-1,1 0 1,-1 0 0,1 0-1,-1-1 1,1 1-1,0 0 1,-1-1-1,1 1 1,0-1 0,-1 1-1,1-1 1,0 1-1,0-1 1,0 1-1,-1-1 1,1 1 0,0-1-1,0 0 1,0 0-1,0 0 1,0 1 0,0-1-1,-1 0 1,1 0-1,0 0 1,1 0-1,-1 0 104,11 0-4835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15246,'0'0'1618,"-8"13"144,6-10-1693,-22 33 1222,1 1 0,2 1-1,2 1 1,-16 45 0,35-83-1284,0 1 0,-1-1-1,1 0 1,0 1 0,0-1 0,0 1-1,0-1 1,0 1 0,0-1 0,1 1-1,-1-1 1,0 1 0,1-1 0,-1 1 0,1-1-1,-1 0 1,1 1 0,0-1 0,-1 0-1,1 1 1,0-1 0,0 0 0,0 0-1,0 0 1,0 0 0,0 0 0,1 0-1,-1 0 1,0 0 0,0 0 0,1-1-1,-1 1 1,0 0 0,1-1 0,-1 1-1,1-1 1,-1 0 0,1 1 0,-1-1 0,1 0-1,-1 0 1,1 0 0,1 0 0,12 1 81,0-1 0,0 0 0,24-4 0,-17 2-49,-14 1-96,0 1 0,0 0 0,-1 0 0,1 1 0,0 0 0,-1 0 1,12 4-1,-18-5 40,1 1 0,-1 0 0,1-1 1,-1 1-1,0 0 0,1 0 0,-1 0 1,0 0-1,0 0 0,0 0 0,0 0 1,0 0-1,0 0 0,0 1 0,0-1 1,0 0-1,0 3 0,0-1 10,-1-1 0,1 0 0,-1 1 0,0-1 0,0 1 0,0-1-1,0 0 1,-1 1 0,1-1 0,-1 0 0,1 1 0,-1-1 0,0 0 0,0 0 0,-1 3 0,-4 4 175,1-1 1,-1 0-1,-1 0 1,1-1-1,-1 1 1,-1-2-1,1 1 1,-1-1-1,0 0 1,-1 0 0,1-1-1,-1-1 1,0 1-1,0-1 1,-1-1-1,1 0 1,-1 0-1,0-1 1,0 0-1,-11 1 1,20-3-276,0 0 0,0 0 1,0 0-1,-1 0 0,1 0 0,0-1 1,0 1-1,0 0 0,0-1 0,0 1 1,0 0-1,0-1 0,0 1 0,0-1 1,0 0-1,0 1 0,0-1 0,-1-1 1,-7-21-5964,5 0-2904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12492,'0'0'6998,"10"5"-4019,-9-5-2997,7 5 741,0-2 0,0 1 0,0-1-1,17 3 1,-22-5-524,1-1-1,0 1 1,-1-1-1,1 0 1,0-1-1,-1 1 1,1 0-1,0-1 0,-1 0 1,1 0-1,-1 0 1,1 0-1,-1-1 1,0 1-1,1-1 1,-1 0-1,0 0 1,3-2-1,3-3-114,0-1 0,-1 0-1,13-16 1,-19 22-77,-1 0 0,1 0 0,-1 0 0,1 0 0,-1 0 0,0 0 0,0 0 0,0 0 1,0-1-1,0 1 0,-1 0 0,1-1 0,-1 1 0,1-1 0,-1 1 0,0 0 0,0-1 0,0 1 0,0-1 0,-1 1 0,1 0 0,0-1 0,-1 1 0,0 0 0,-1-3 0,1 3-20,0 1 0,0 0 1,0 0-1,0 0 0,0 0 0,-1 0 0,1 0 1,0 1-1,-1-1 0,1 0 0,-1 1 0,1-1 0,-1 1 1,1-1-1,-1 1 0,1 0 0,-1-1 0,1 1 1,-1 0-1,0 0 0,1 0 0,-1 0 0,1 1 1,-1-1-1,1 0 0,-1 1 0,1-1 0,-1 1 1,-2 1-1,-1-1-34,1 1 1,-1 0 0,1 0 0,0 1-1,0-1 1,-1 1 0,2 0 0,-7 5-1,5-2 37,1 0-1,-1 0 0,1 1 1,0 0-1,1 0 1,-5 11-1,7-16 10,1-1 0,-1 0 0,1 1 0,-1-1 0,1 1 0,-1-1 0,1 1 0,0-1 1,0 1-1,-1-1 0,1 1 0,0-1 0,1 1 0,-1-1 0,0 1 0,0-1 0,1 1 0,-1-1 0,0 1 0,1-1 0,0 0 0,-1 1 0,1-1 0,0 0 0,0 1 0,0-1 0,-1 0 1,1 0-1,0 0 0,1 0 0,-1 0 0,0 0 0,0 0 0,0 0 0,1 0 0,-1 0 0,0-1 0,1 1 0,1 0 0,12 2 18,-1-1-1,0-1 1,1 0-1,0-1 0,-1 0 1,1-1-1,-1-1 1,0 0-1,28-9 1,-21 6-68,1 0 1,-1 2-1,27-1 1,-48 4 50,1 1 1,-1-1-1,0 1 0,0 0 1,1-1-1,-1 1 0,0-1 1,0 1-1,0 0 1,0-1-1,1 1 0,-1 0 1,0-1-1,0 1 1,0-1-1,-1 1 0,1 0 1,0-1-1,0 1 0,0 0 1,0-1-1,-1 1 1,1-1-1,0 1 0,0-1 1,-1 1-1,0 0 0,-6 18 113,7-19-108,-1 1 1,1-1 0,0 1-1,-1 0 1,1 0 0,0-1-1,-1 1 1,1 0 0,0-1-1,0 1 1,0 0 0,0 0-1,-1-1 1,1 1 0,0 0-1,0 0 1,1 0-1,-1-1 1,0 1 0,0 0-1,0 0 1,0-1 0,1 1-1,-1 0 1,0-1 0,1 1-1,-1 0 1,0-1 0,1 1-1,-1 0 1,1-1 0,-1 1-1,2 0 1,0 0 20,0 0 0,0 0 1,0 0-1,1 0 0,-1-1 0,0 1 0,1-1 1,-1 0-1,0 0 0,1 0 0,2 0 1,66-11 293,-37 3-367,-10 2-358,0 0 1,0 2-1,42-3 0,-65 7 380,-1 0 0,1 0 0,0 0-1,-1 0 1,1 0 0,0 0-1,-1 0 1,1 0 0,0 0 0,-1 0-1,1 1 1,0-1 0,-1 0-1,1 0 1,-1 1 0,1-1-1,-1 0 1,1 1 0,0-1 0,-1 1-1,0-1 1,1 0 0,-1 1-1,1-1 1,-1 1 0,1-1-1,-1 1 1,0 0 0,1-1 0,-1 1-1,0-1 1,0 1 0,1 0-1,-1-1 1,0 1 0,0 0-1,0-1 1,0 1 0,0-1 0,0 1-1,0 0 1,0-1 0,0 1-1,0 0 1,0-1 0,0 1-1,-1 0 1,1-1 0,0 1 0,0-1-1,-1 1 1,1 0 0,0-1-1,-1 1 1,0 0 0,-22 32-4607,18-30-2153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221 207 11339,'0'0'10159,"-10"-6"-8045,5 2-1927,1 1-102,1 1 0,-1-1 0,0 1 1,1 0-1,-1 0 0,0 0 0,0 1 0,-1-1 0,1 1 1,0 0-1,0 0 0,-1 0 0,1 1 0,-1 0 0,1 0 1,0 0-1,-1 0 0,1 0 0,-1 1 0,1 0 0,0 0 1,-6 2-1,4-1-85,0 1 0,-1 0 0,1 1 1,0-1-1,0 1 0,1 0 0,-1 0 0,1 1 1,0 0-1,0 0 0,1 0 0,-1 0 1,1 1-1,0 0 0,1 0 0,-1 0 0,1 0 1,0 0-1,1 1 0,-1-1 0,1 1 1,1 0-1,-2 13 0,3-19 11,0 0-1,0 0 1,0 0 0,1 0-1,-1 0 1,0 0 0,1 0-1,-1 0 1,1 0 0,-1 0-1,1-1 1,0 1-1,-1 0 1,1 0 0,0 0-1,-1-1 1,1 1 0,0 0-1,0-1 1,0 1 0,0-1-1,0 1 1,0-1 0,-1 1-1,1-1 1,0 1-1,0-1 1,0 0 0,1 0-1,-1 0 1,0 1 0,0-1-1,0 0 1,0 0 0,0 0-1,0-1 1,0 1 0,0 0-1,0 0 1,0-1 0,0 1-1,1-1 1,5 0 92,-1-1 0,0 1 0,0-1 0,0-1 1,0 1-1,7-5 0,10-8-27,-2-1 0,1-1 0,-2 0 0,0-2 0,-2 0 0,0-1 0,-1-1 0,-1-1 0,0 0 1,-2-1-1,22-49 0,-30 43-64,-8 25-170,-5 18-49,-1 9 130,0 1 0,2 0 0,1 1 0,1-1 0,1 1 0,1 46 0,2-69 82,0 0 0,0 1 0,0-1 0,0 0 0,0 1 0,1-1 0,-1 0 0,1 0 0,-1 1 0,1-1 0,0 0 0,0 0 0,0 0 0,0 0 0,1 0 0,-1 0 0,0 0 0,1 0 0,-1-1 0,1 1 1,0 0-1,-1-1 0,1 0 0,0 1 0,0-1 0,0 0 0,0 0 0,0 0 0,0 0 0,1 0 0,-1 0 0,0-1 0,0 1 0,1-1 0,-1 1 0,0-1 0,1 0 0,-1 0 0,0 0 0,1 0 0,-1-1 0,0 1 0,5-2 0,-1 1 24,-1 0-1,1-1 1,0 1 0,-1-2 0,1 1 0,-1 0-1,1-1 1,-1 0 0,0 0 0,0-1-1,0 1 1,-1-1 0,1 0 0,-1-1 0,0 1-1,6-9 1,-7 8-36,-1 0 0,0-1 1,0 1-1,-1-1 0,1 1 0,-1-1 0,0 1 0,-1-1 0,1 0 1,-1 1-1,0-1 0,-1 0 0,-1-8 0,2 14-4,0-1 0,0 1 0,-1-1 0,1 1 0,0 0-1,0-1 1,-1 1 0,1 0 0,0-1 0,-1 1 0,1 0 0,-1-1 0,1 1 0,0 0-1,-1 0 1,1-1 0,-1 1 0,1 0 0,-1 0 0,1 0 0,-1 0 0,1 0 0,-1-1 0,1 1-1,-1 0 1,1 0 0,-1 0 0,1 0 0,-1 1 0,1-1 0,0 0 0,-1 0 0,1 0-1,-1 0 1,1 0 0,-1 1 0,1-1 0,-1 0 0,1 0 0,0 1 0,-1-1 0,1 0-1,-1 0 1,1 1 0,0-1 0,-1 1 0,1-1 0,0 0 0,-1 2 0,-14 18-379,12-13 355,1-1 1,1 1-1,-1-1 0,1 1 0,0-1 1,1 1-1,0 0 0,0-1 0,1 8 1,-1-12 37,1 0 0,-1 0 1,1 1-1,-1-1 0,1 0 0,0 0 1,0 0-1,0-1 0,0 1 1,1 0-1,-1 0 0,0 0 0,1-1 1,-1 1-1,1-1 0,-1 1 1,1-1-1,0 0 0,0 1 0,0-1 1,0 0-1,0 0 0,0 0 1,0-1-1,0 1 0,0 0 1,0-1-1,0 1 0,0-1 0,3 0 1,12 2 52,-1-1 0,1 0 1,0-2-1,-1 0 0,26-5 1,-38 6 18,-1-1 1,1 0 0,-1 0-1,1 0 1,-1 0 0,1 0-1,-1-1 1,0 0 0,1 1 0,-1-1-1,0 0 1,0-1 0,0 1-1,-1 0 1,1-1 0,-1 0-1,1 1 1,-1-1 0,0 0-1,0 0 1,0-1 0,0 1-1,-1 0 1,1-1 0,-1 1-1,0-1 1,0 1 0,0-1 0,0 1-1,-1-1 1,1-4 0,-2 0 39,0 1 1,0 0 0,0 0 0,-1 0-1,-1 0 1,1 0 0,-1 0 0,0 0 0,0 1-1,-1-1 1,0 1 0,0 0 0,0 0-1,-1 1 1,-9-10 0,14 15-140,0-1-1,0 1 1,0 0-1,0 0 1,0-1-1,0 1 1,0 0 0,0 0-1,0-1 1,0 1-1,1 0 1,-1 0-1,0-1 1,0 1 0,0 0-1,0 0 1,1-1-1,-1 1 1,0 0-1,0 0 1,1 0-1,-1 0 1,0-1 0,0 1-1,1 0 1,-1 0-1,0 0 1,0 0-1,1 0 1,-1 0 0,0 0-1,1 0 1,-1 0-1,0 0 1,0 0-1,1 0 1,-1 0 0,0 0-1,1 0 1,-1 0-1,0 0 1,0 0-1,1 0 1,-1 0 0,0 0-1,1 0 1,-1 1-1,0-1 1,23 1-1240,55 8-4533,-27-7-353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5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 8552,'0'0'5894,"-2"-10"-3332,-1-31-523,3 39-1851,0-1-1,1 1 1,-1 0-1,1 0 1,0 0 0,-1 0-1,1 0 1,0 0-1,0 0 1,0 0-1,1 1 1,-1-1-1,0 0 1,1 1-1,-1-1 1,1 1-1,0-1 1,-1 1 0,1 0-1,0-1 1,0 1-1,0 0 1,0 0-1,0 1 1,0-1-1,0 0 1,0 1-1,0-1 1,0 1-1,3-1 1,-1 0-11,0 0 1,0 1-1,0-1 0,1 1 0,-1 0 1,0 0-1,0 0 0,0 1 1,1-1-1,-1 1 0,0 0 1,0 0-1,5 3 0,-7-3-146,0 1 0,0-1-1,0 1 1,0-1 0,0 1 0,0 0 0,-1 0-1,1 0 1,-1 0 0,0 0 0,1 0-1,-1 0 1,0 1 0,0-1 0,0 0-1,0 1 1,-1-1 0,1 1 0,0 3-1,-1-1 0,0 0-1,-1 0 1,1-1-1,-1 1 1,0 0-1,0-1 0,-1 1 1,1 0-1,-4 6 1,-5 6 12,0 0 0,0-1 0,-24 27 1,20-27-95,-35 47-68,46-60 108,1 1-1,0 0 0,0 0 0,0 0 0,0 0 1,1 1-1,-1-1 0,1 0 0,0 1 1,1-1-1,-1 1 0,1-1 0,0 1 0,0 6 1,1-9 10,0 0 1,0 0 0,0 0 0,1 0-1,-1-1 1,0 1 0,1 0 0,-1-1-1,1 0 1,-1 1 0,1-1 0,0 0-1,0 1 1,0-1 0,-1 0-1,1 0 1,0-1 0,0 1 0,0 0-1,1-1 1,-1 1 0,0-1 0,0 0-1,0 1 1,0-1 0,0 0 0,4-1-1,60-1 70,-52-1-56,0-1 0,-1 0 0,0-1 0,0 0 0,0-1 0,0-1 0,-1 0 0,0 0 0,-1-1 0,1-1 0,-2 0 0,1 0 0,-1-1 0,-1-1 0,0 1 0,0-2 0,-1 1 0,0-1 0,10-22 0,-16 14 323,-11 19 137,-18 25-356,-7 38-163,32-58 55,0 0 0,1 0 0,-1 0-1,1 0 1,0 1 0,0-1 0,1 0-1,-1 0 1,1 1 0,0-1 0,0 0-1,0 0 1,1 1 0,1 4 0,-1-8 14,-1 0 1,1 0-1,0 0 0,0 0 1,0 0-1,0 0 1,1-1-1,-1 1 1,0 0-1,0-1 0,0 1 1,1-1-1,-1 1 1,0-1-1,0 0 1,1 1-1,-1-1 0,0 0 1,1 0-1,-1 0 1,0 0-1,1 0 1,-1 0-1,0 0 0,2-1 1,36-7 531,-26 1-525,1 0 1,-1-1 0,0-1-1,-1 0 1,0 0-1,0-1 1,-1-1-1,0 0 1,-1 0-1,0-1 1,-1 0 0,8-15-1,-15 28-651,-3 14 365,2 44 257,-1-56-35,0 1 0,0-1 1,1 0-1,-1 0 0,1 0 0,0 0 0,0 0 1,0 0-1,1 0 0,-1 0 0,1 0 0,-1-1 1,1 1-1,0 0 0,4 4 0,-2-5-213,0 1 1,0-1-1,1 0 0,-1 0 0,0 0 0,1-1 0,-1 0 1,1 0-1,0 0 0,5 1 0,46-4-6667,-28-5 215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13293,'0'0'5626,"-8"10"-3976,0 1-1258,0 0 0,1 0 0,0 0-1,1 1 1,0 0 0,1 1 0,1-1 0,0 1 0,0 0 0,1 0 0,-2 20 0,2 4-45,2 1 0,1-1 0,1 0 0,3 1 0,15 71 0,-34-150-1281,-27-52 0,3 7 832,39 86 122,-1-1-1,1 1 1,0-1-1,0 0 1,0 1 0,-1-1-1,1 1 1,0-1 0,0 0-1,0 1 1,0-1-1,0 1 1,0-1 0,0 0-1,0 1 1,0-1-1,0 1 1,0-1 0,0 0-1,1 1 1,-1-1 0,0 1-1,0-1 1,1 1-1,-1-1 1,0 1 0,0-1-1,1 1 1,-1-1-1,1 1 1,-1-1 0,1 1-1,-1-1 1,1 1 0,-1 0-1,1-1 1,-1 1-1,1 0 1,-1 0 0,1-1-1,-1 1 1,1 0-1,-1 0 1,1 0 0,0 0-1,-1-1 1,1 1 0,-1 0-1,1 0 1,0 0-1,-1 0 1,1 1 0,-1-1-1,1 0 1,0 0-1,-1 0 1,1 0 0,0 1-1,50 11-335,-37-8 228,8 1-701,1-1 0,0-1 0,0-1 0,25-1 0,-40-1 521,0-1 1,0 0 0,0-1 0,0 1-1,-1-1 1,15-6 0,-19 6 297,1 0 0,-1 1 0,0-1 1,0-1-1,0 1 0,0 0 0,0-1 0,0 0 0,-1 1 1,1-1-1,-1 0 0,0 0 0,0-1 0,0 1 1,2-5-1,-4 8 25,1-1-1,-1 1 1,1-1 0,-1 0 0,0 1 0,1-1 0,-1 0 0,0 0 0,1 1 0,-1-1-1,0 0 1,0 0 0,0 1 0,0-1 0,0 0 0,0 0 0,0 1 0,0-1 0,0 0 0,0 0-1,0 1 1,0-1 0,0 0 0,-1 0 0,1 1 0,0-1 0,-1 0 0,1 1 0,0-1-1,-1 0 1,1 1 0,-1-1 0,1 0 0,-1 1 0,1-1 0,-1 1 0,0-1 0,1 1-1,-1 0 1,0-1 0,1 1 0,-1-1 0,0 1 0,1 0 0,-1 0 0,0-1 0,0 1-1,-1 0 1,0 0-7,-1 0-1,1 0 1,0 0-1,-1 0 0,1 1 1,0-1-1,0 1 1,-1 0-1,1-1 1,0 1-1,0 0 1,0 0-1,0 1 0,0-1 1,-3 2-1,-1 3 10,1 0 0,-1 0 0,1 1 0,1-1 0,-1 1 0,-4 10 0,7-14 11,0 0 1,1 1 0,0-1-1,-1 0 1,1 1-1,0-1 1,1 1-1,-1 0 1,1-1 0,-1 1-1,1-1 1,0 1-1,0 0 1,1-1-1,-1 1 1,3 5-1,-2-7 4,1 0 0,-1-1 0,1 1 0,0-1 0,-1 0 1,1 0-1,0 1 0,0-1 0,0 0 0,0-1 0,0 1 0,0 0 0,1-1 0,-1 1 0,0-1 0,0 1 0,0-1 0,0 0 0,1 0 0,-1 0 0,0 0 0,0-1 0,4 0 0,3 0 138,0 0 1,-1 0 0,1-1-1,15-6 1,-12 1-176,1 0 0,0-1 0,-1 0 0,-1-1 0,21-20 0,-27 24-47,0 0-1,0 0 1,-1 0 0,0-1 0,0 1-1,-1-1 1,1 0 0,-1 0 0,0 0 0,-1-1-1,0 1 1,0-1 0,0 1 0,1-14-1,-25 60-472,18-31 557,1 2 1,0-1 0,1 0-1,0 0 1,-1 14 0,3-22-78,0 0 0,-1 0 0,1 0 1,0 0-1,1 1 0,-1-1 0,0 0 0,1 0 0,-1 0 1,1 0-1,-1-1 0,1 1 0,0 0 0,0 0 1,0 0-1,0 0 0,0-1 0,0 1 0,1-1 0,-1 1 1,0-1-1,1 1 0,-1-1 0,1 0 0,0 1 0,-1-1 1,1 0-1,0 0 0,0 0 0,0 0 0,0-1 1,0 1-1,3 0 0,0 0-802,1 0 0,-1-1 1,0 1-1,1-1 0,-1-1 0,1 1 1,8-2-1,18-11-9619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10666,'0'0'12727,"8"-1"-11852,0 0-840,0-1 0,-1-1 0,1 1 0,-1-1-1,0-1 1,0 1 0,0-1 0,-1-1 0,1 1 0,-1-1 0,0 0-1,0 0 1,-1-1 0,1 0 0,-1 0 0,0 0 0,-1 0-1,5-10 1,-6 10-178,0 1 0,-1-1-1,0 1 1,-1-1 0,1 0 0,0-8-1,-1 13 83,-1 0-1,0 0 1,0 1-1,0-1 1,0 0-1,0 0 1,0 0-1,0 0 0,0 1 1,-1-1-1,1 0 1,0 0-1,0 0 1,-1 1-1,1-1 1,-1 0-1,1 1 0,0-1 1,-1 0-1,1 0 1,-2 0-1,1 1 2,0 0-1,0-1 1,0 1-1,0 0 1,0 0-1,0 0 1,0 0 0,0 0-1,0 0 1,0 0-1,0 0 1,0 1-1,0-1 1,0 0-1,0 0 1,0 1-1,0-1 1,0 1 0,0-1-1,0 1 1,0-1-1,-1 2 1,-2 2 40,-1-1 1,1 1 0,-1 1 0,1-1-1,1 1 1,-1-1 0,0 1-1,1 0 1,0 0 0,0 1 0,1-1-1,0 0 1,0 1 0,-3 9-1,1 0 246,1 0-1,0 1 1,1 0-1,0 21 1,2-35-188,0 0 1,0 0-1,0 0 0,0-1 1,1 1-1,-1 0 0,1 0 1,-1 0-1,1 0 1,0 0-1,-1-1 0,1 1 1,0 0-1,0-1 0,1 1 1,-1-1-1,0 1 0,0-1 1,1 1-1,-1-1 1,1 0-1,-1 0 0,1 0 1,-1 0-1,1 0 0,0 0 1,-1 0-1,1 0 1,0-1-1,0 1 0,0-1 1,0 1-1,0-1 0,-1 0 1,1 0-1,0 1 1,0-2-1,0 1 0,0 0 1,0 0-1,2-1 0,5 0 146,0-1 0,0 1-1,0-2 1,0 1-1,-1-1 1,0-1-1,16-7 1,-5-2-264,0-1 0,-1-1 0,0 0 0,-1-1 0,-1-1 0,-1-1 0,0 0-1,-1-1 1,-1-1 0,-1 0 0,15-34 0,-30 69-1398,-3 8 2010,0 0 1,2 0 0,1 0 0,0 47-1,3-68-499,1 0 1,0 0-1,0-1 0,0 1 0,0 0 1,1-1-1,-1 1 0,0-1 0,1 1 0,-1-1 1,1 0-1,-1 1 0,1-1 0,0 0 0,-1 0 1,1 0-1,0 0 0,0 0 0,0-1 0,0 1 1,-1-1-1,1 1 0,0-1 0,0 1 0,0-1 1,0 0-1,0 0 0,0 0 0,0 0 0,0-1 1,0 1-1,0 0 0,4-2 0,0 1-103,0 0-1,0 0 0,0-1 0,-1 1 1,1-1-1,0-1 0,0 1 0,-1-1 1,10-7-1,-11 6-744,0 0 0,-1 0 0,0-1 0,0 1 0,0-1 0,0 0 0,-1 0 0,4-10 0,1-19-7379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12844,'0'0'10154,"0"11"-8820,-2 36 135,0 67 861,2-103-2240,1 0 0,0 0 1,1-1-1,0 1 1,0-1-1,1 1 1,9 19-1,-11-29-93,0 1 1,0 0-1,0 0 1,0-1-1,0 1 0,1 0 1,-1-1-1,0 1 1,1-1-1,-1 0 0,1 1 1,0-1-1,-1 0 1,1 0-1,0 0 0,0 0 1,0 0-1,-1-1 1,1 1-1,0 0 0,0-1 1,0 0-1,0 1 1,0-1-1,0 0 1,0 0-1,0 0 0,0 0 1,0 0-1,0-1 1,0 1-1,0-1 0,0 1 1,0-1-1,0 0 1,0 1-1,0-1 0,0 0 1,2-2-1,3-2-267,0 0 0,0 0 0,-1 0-1,0-1 1,0 0 0,0 0 0,-1-1-1,6-8 1,0-4-221,-1-1 0,0-1 0,-1 0 0,-2 0 0,0 0-1,7-43 1,-16 75 1151,-4 24 254,1 0-1,1 0 0,2 59 1,3-92-953,-1 0 0,0 0 0,1 0 1,-1 0-1,1 0 0,0 0 0,0 0 1,0 0-1,0 0 0,0-1 0,0 1 0,0 0 1,0-1-1,1 1 0,-1 0 0,1-1 1,-1 0-1,1 1 0,0-1 0,-1 0 0,1 0 1,0 0-1,0 0 0,0 0 0,2 0 1,33 4-9407,-14-5-1851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13293,'0'0'4062,"-11"5"-928,-6 3-2343,1 1 1,0 1 0,0 0-1,1 1 1,0 1-1,-15 15 1,30-26-791,-1-1 1,1 1-1,-1-1 0,1 1 0,0 0 1,-1-1-1,1 1 0,0-1 1,0 1-1,-1 0 0,1-1 0,0 1 1,0-1-1,0 1 0,0 0 1,0-1-1,0 1 0,0 0 0,0-1 1,0 1-1,0 0 0,0-1 1,1 1-1,-1 0 0,0-1 0,0 1 1,1-1-1,-1 1 0,0 0 1,0-1-1,1 1 0,-1-1 0,1 1 1,-1-1-1,1 1 0,-1-1 1,1 0-1,-1 1 0,1-1 0,-1 1 1,1-1-1,-1 0 0,1 0 1,0 1-1,-1-1 0,1 0 0,-1 0 1,1 0-1,0 0 0,-1 1 1,1-1-1,1 0 0,48 10-100,-33-7 82,23 5-69,-24-6 32,-1 1-1,1 1 1,-1 1 0,16 6-1,-31-11 68,1 0 0,-1 0 0,1 1-1,-1-1 1,1 0 0,-1 0 0,1 1 0,-1-1 0,0 0-1,1 1 1,-1-1 0,1 1 0,-1-1 0,0 0-1,1 1 1,-1-1 0,0 1 0,0-1 0,1 1-1,-1-1 1,0 1 0,0-1 0,0 1 0,0-1 0,0 1-1,1 0 1,-1-1 0,0 1 0,0-1 0,0 1-1,0-1 1,-1 1 0,1-1 0,0 1 0,0-1-1,0 1 1,0-1 0,-1 1 0,1-1 0,0 1 0,0-1-1,-1 1 1,1-1 0,0 1 0,-1-1 0,1 1-1,0-1 1,-1 0 0,1 1 0,-1-1 0,1 0-1,-1 1 1,-27 19 1027,24-18-928,-52 27 1224,23-20-2961,4-12-7289,20-4-3989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7271,'-1'0'495,"0"0"0,1 0 0,-1 1 0,0-1 0,0 0 0,1 0 0,-1 0 0,0 1-1,1-1 1,-1 0 0,0 1 0,1-1 0,-1 1 0,1-1 0,-1 1 0,0-1 0,1 1 0,-1-1 0,1 1 0,-1-1 0,1 1 0,-1 1 0,-6 21 3082,4 29-3625,3-45 1075,0-1-932,0 0-1,0-1 1,1 1-1,-1 0 1,1 0 0,0-1-1,1 1 1,0 0-1,0-1 1,0 0-1,0 1 1,5 7-1,-4-11 8,0 1 0,-1 0 0,1-1 0,0 1 0,0-1 0,1 0-1,-1 0 1,0 0 0,1 0 0,-1-1 0,1 1 0,0-1 0,-1 0 0,1 0 0,0 0-1,0-1 1,0 1 0,-1-1 0,1 0 0,5-1 0,-5 1-28,1-1 1,0 0-1,0 0 0,0 0 1,-1-1-1,1 0 1,-1 1-1,1-2 0,-1 1 1,0 0-1,0-1 1,0 0-1,0 0 0,0 0 1,-1-1-1,1 1 1,-1-1-1,0 0 0,0 0 1,-1 0-1,1 0 1,-1 0-1,1 0 1,-1-1-1,-1 1 0,1-1 1,1-9-1,0 7 7,-1 0-1,-1 0 1,0 0-1,0 0 1,0-1 0,-1 1-1,0 0 1,0 0-1,-1 0 1,0-1-1,0 1 1,0 0 0,-1 0-1,0 0 1,-1 1-1,0-1 1,0 0-1,-7-10 1,10 16-111,0 1-1,0-1 1,-1 1 0,1-1 0,0 1 0,-1-1-1,1 1 1,0-1 0,-1 1 0,1 0-1,-1-1 1,1 1 0,-1 0 0,1-1-1,-1 1 1,1 0 0,-1 0 0,1-1 0,-1 1-1,1 0 1,-1 0 0,1 0 0,-1 0-1,1-1 1,-1 1 0,0 0 0,1 0-1,-1 0 1,1 0 0,-1 0 0,1 1 0,-1-1-1,0 0 1,1 0 0,-1 0 0,1 0-1,-1 1 1,1-1 0,-1 0 0,1 1-1,-1-1 1,1 0 0,-1 1 0,1-1 0,0 0-1,-1 1 1,1-1 0,0 1 0,-1-1-1,1 1 1,0-1 0,-1 1 0,1-1 0,0 1-1,0-1 1,-1 1 0,1-1 0,0 1-1,0 0 1,-1 1-98,1-1 0,-1 1 0,1 0 0,0 0 1,-1-1-1,1 1 0,0 0 0,0 0 0,0-1 0,0 1 0,1 0 0,-1 0 0,0-1 0,1 1 0,-1 0 0,1-1 0,-1 1 0,1 0 1,0-1-1,2 3 0,3 1-974,0 0 0,0-1 0,1 0 0,0 0 0,0 0 0,0-1 0,1 0 0,-1-1 0,1 0 0,-1 0 0,9 1 0,18 3-3937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155 123 7239,'0'0'12396,"-9"-6"-10170,8 5-2194,-1-1 26,0 1 0,-1-1 1,1 0-1,-1 0 1,0 1-1,1 0 0,-1-1 1,0 1-1,0 0 1,0 0-1,0 1 0,0-1 1,0 1-1,0-1 1,0 1-1,0 0 0,0 0 1,0 0-1,0 1 0,0-1 1,0 1-1,0-1 1,0 1-1,0 0 0,0 0 1,1 0-1,-1 1 1,0-1-1,1 1 0,-1-1 1,-3 5-1,-31 38 603,35-41-611,0-1-1,1 1 1,-1 0-1,1 0 1,0 1-1,0-1 1,0 0-1,0 0 1,0 1-1,1-1 1,-1 0 0,1 1-1,0-1 1,0 6-1,1-9-35,-1 1 1,1 0-1,-1 0 0,1 0 1,-1 0-1,1 0 0,0-1 1,-1 1-1,1 0 0,0-1 1,0 1-1,-1 0 0,1-1 1,0 1-1,0-1 0,0 1 1,0-1-1,0 0 0,0 1 1,0-1-1,0 0 0,0 0 1,0 1-1,0-1 0,0 0 1,2 0-1,34 0 511,-25-1-310,12 0-64,1-1 0,33-8 1,-34 4-39,1 3 1,36-3 0,-61-2 2924,0-27-2585,0 14-418,-1 10-222,1-1 0,0 0-1,1 0 1,1 1 0,2-15-1,-3 26 170,-1-1-1,1 1 0,-1-1 1,1 1-1,-1-1 1,1 1-1,-1-1 0,1 1 1,-1-1-1,1 1 0,-1 0 1,1-1-1,0 1 1,-1 0-1,1 0 0,0 0 1,-1-1-1,1 1 1,0 0-1,-1 0 0,1 0 1,0 0-1,-1 0 1,1 0-1,0 0 0,-1 0 1,1 0-1,0 0 0,-1 1 1,1-1-1,0 0 1,-1 0-1,2 1 0,31 12-762,-15-6 519,-7-5 344,0 0-1,0-1 1,0 0 0,0-1 0,0 0-1,0-1 1,18-3 0,-25 3-52,0 0 1,0 0-1,1-1 1,-1 1 0,0-1-1,-1 0 1,1 0-1,0 0 1,-1-1-1,1 1 1,-1-1-1,1 0 1,-1 0-1,0 0 1,-1 0-1,1-1 1,0 1-1,-1-1 1,0 0-1,0 1 1,0-1-1,2-5 1,-27 93 146,20-74-75,1 1 1,1 0 0,0 0-1,0 0 1,1-1 0,0 1 0,3 15-1,-3-25-116,0 0 0,0 0 0,1-1-1,-1 1 1,0 0 0,1 0 0,-1 0 0,1 0-1,-1-1 1,0 1 0,1 0 0,0 0-1,-1-1 1,1 1 0,-1 0 0,1-1 0,0 1-1,0-1 1,-1 1 0,1-1 0,0 1 0,0-1-1,0 1 1,-1-1 0,1 0 0,0 1 0,0-1-1,0 0 1,0 0 0,0 0 0,0 0 0,0 0-1,-1 0 1,1 0 0,0 0 0,0 0-1,0 0 1,0 0 0,0-1 0,0 1 0,0 0-1,-1-1 1,1 1 0,0 0 0,1-2 0,0 1-544,1 0-1,0-1 1,-1 1 0,0-1 0,1 0 0,-1 0 0,0 0 0,0 0 0,0 0 0,0 0 0,-1-1 0,1 1 0,2-4 0,5-22-7754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12204,'0'0'9032,"-15"56"-8680,26-43-288,5 1-384,-1-1-1121,2-1-641,-4 1-641,7-1-1184,-4-3-3621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4452,'0'0'18599,"-9"-4"-17056,6 3-1495,1 0 1,0 0-1,-1 0 0,1 0 1,-1 0-1,1 0 0,-1 1 1,0-1-1,1 1 0,-1-1 1,0 1-1,1 0 0,-1 0 1,0 1-1,1-1 0,-1 0 1,0 1-1,1-1 0,-1 1 1,1 0-1,-1 0 0,1 0 1,0 0-1,-1 1 0,1-1 1,0 1-1,0-1 0,0 1 1,0 0-1,0 0 0,0-1 1,0 2-1,0-1 0,1 0 1,-1 0-1,0 3 0,-31 53 1177,32-54-1138,-1 1 0,0-1-1,1 1 1,0-1 0,0 1 0,0-1 0,1 1 0,0 0 0,0 0 0,0-1 0,0 1 0,1 4 0,0-7-47,0-1 1,0 0 0,0 1 0,0-1 0,0 0-1,0 0 1,0 0 0,1 0 0,-1 0 0,0 0 0,0 0-1,1 0 1,-1 0 0,1 0 0,-1-1 0,1 1-1,-1-1 1,1 1 0,-1-1 0,1 0 0,0 1 0,-1-1-1,1 0 1,-1 0 0,1 0 0,0 0 0,-1 0 0,4-1-1,1 0 61,-1 1 0,1-1 0,0 0 0,0-1 0,-1 1-1,10-5 1,-4-1-109,0-1 0,-1 0 0,-1-1 0,1 0 0,-1 0 0,-1-1 0,0 0 0,0 0 0,-1-1 0,0 0 0,10-24 0,-19 40-385,-3 8 381,1 0 0,0 0 1,1 0-1,0 1 1,0 14-1,2-25-79,1 1 1,0-1-1,0 0 0,1 0 0,-1 0 0,1 0 1,-1 0-1,1 0 0,0 0 0,0 0 1,0 0-1,1 0 0,-1-1 0,1 1 1,-1 0-1,1-1 0,2 3 0,-1-3-230,-1 0 0,0-1 0,1 1 0,-1 0 0,1-1-1,-1 0 1,1 0 0,0 0 0,-1 0 0,1 0 0,0 0 0,0-1-1,5 1 1,19 0-5295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10282,'0'0'11461,"-4"8"-9902,-11 32 91,1 1-1,2 0 1,-8 51-1,19-90-1621,0 1 0,1-1 0,-1 1 0,1-1-1,0 1 1,0-1 0,0 1 0,0-1 0,0 1-1,1-1 1,-1 1 0,1-1 0,-1 1 0,1-1-1,0 1 1,0-1 0,0 0 0,0 0 0,1 1-1,-1-1 1,1 0 0,-1 0 0,1 0 0,2 2-1,2-2-10,-1 0 0,1 0 0,0-1 0,0 0 0,-1 0 0,1 0 0,0-1 0,0 0 0,10 0 0,13-2-24,-21 1-54,0 0 0,0 0 0,0 1 0,0 0 0,0 0 0,0 1 0,0 0 0,0 1 0,0 0 0,8 3 0,-15-5 59,0 1 0,0 0-1,0-1 1,0 1 0,0 0 0,0 0-1,0 0 1,0 0 0,0 0 0,0 0-1,-1 0 1,1 0 0,0 0-1,-1 0 1,1 0 0,-1 0 0,1 1-1,-1-1 1,1 0 0,-1 0 0,0 0-1,0 1 1,0-1 0,0 0 0,0 1-1,0-1 1,0 0 0,0 0 0,0 1-1,0-1 1,-1 0 0,1 0-1,-1 0 1,1 1 0,-1-1 0,1 0-1,-1 0 1,1 0 0,-1 0 0,0 0-1,0 0 1,0 0 0,1 0 0,-1 0-1,0 0 1,0-1 0,0 1 0,0 0-1,-3 1 1,-2 2 88,0 0 0,0 0 1,0 0-1,-1 0 0,0-1 0,1 0 0,-11 2 1,12-3-61,-1-1 0,1 0 1,-1 0-1,0 0 0,1-1 0,-1 0 1,0 0-1,0-1 0,1 1 1,-1-1-1,0 0 0,-9-4 0,12 4-241,1 0 0,0 0 0,0-1-1,0 1 1,1-1 0,-1 1-1,0-1 1,0 0 0,1 1 0,-1-1-1,1 0 1,0 0 0,-2-2 0,1 0-715,1 0 0,-1 0 1,1 0-1,0 0 0,0 0 1,1-1-1,-1 1 0,1 0 1,0-5-1,1-13-6245,3-1-2776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13421,'0'0'7142,"-13"69"-4067,0-33-1025,2 3-192,-1-2-673,5 4-224,1-5-320,2-1-321,4-6-224,0-4 0,0-5-96,6-7 32,3-5-640,1-7-1474,-5-1-2082,5-14-3908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13549,'0'0'7105,"12"4"-4484,1-1-2015,0 1 0,0-2-1,0 0 1,0-1-1,16 1 1,-22-3-401,0 1 1,0-1-1,0 0 0,0-1 0,0 0 1,0 0-1,0 0 0,-1-1 0,1 0 1,-1 0-1,0 0 0,0-1 1,11-8-1,-17 11-201,3 0 20,-1-1-1,0 0 1,1 0-1,-1 1 1,0-2-1,0 1 1,0 0-1,0 0 1,-1-1 0,1 1-1,0-1 1,-1 1-1,0-1 1,0 0-1,0 1 1,0-1-1,0 0 1,0 0-1,0-3 1,-2 5-29,0 1-1,0 0 1,0-1 0,0 1-1,0-1 1,0 1 0,0 0-1,0 0 1,0 0 0,0 0-1,0-1 1,0 1 0,0 1-1,0-1 1,0 0 0,0 0-1,0 0 1,0 0 0,0 1-1,0-1 1,0 0 0,0 1-1,0-1 1,0 1 0,-1 0-1,-5 5 20,1 0 0,0 0-1,0 0 1,0 1 0,1 0 0,0 0 0,0 0-1,1 1 1,0 0 0,0-1 0,1 1-1,0 1 1,0-1 0,1 0 0,0 1-1,1-1 1,0 1 0,0 17 0,1-25-10,0 0 1,1 0-1,-1 0 1,0 0-1,1 0 1,-1 0-1,1 0 1,0 0-1,-1 0 1,1 0-1,0 0 1,0-1-1,-1 1 1,1 0-1,0 0 1,0-1-1,0 1 1,0-1-1,0 1 1,0-1-1,0 1 1,0-1-1,0 1 1,0-1-1,0 0 1,0 0-1,0 0 1,1 1-1,0-1 1,41 0 120,-31-1-86,4-1-33,0 0 0,-1-1 0,1-1 0,-1-1 0,0 0 0,28-14 0,-25 10-133,0 2 0,1 0 1,33-8-1,-62 49 138,9-31 30,-1-1-1,1 1 1,-1 0-1,1 0 1,0 0 0,0 0-1,0 0 1,0 0 0,1 0-1,-1 5 1,1-7-25,1 0 0,-1 0 0,1 0-1,-1 0 1,1 0 0,0-1 0,-1 1 0,1 0 0,0 0 0,-1-1 0,1 1 0,0 0 0,0-1-1,0 1 1,0-1 0,0 1 0,-1-1 0,1 1 0,0-1 0,0 0 0,0 1 0,0-1 0,0 0-1,0 0 1,0 0 0,1 0 0,-1 0 0,0 0 0,0 0 0,0 0 0,0 0 0,1-1 0,7 1 33,0-1 0,0-1 1,0 1-1,0-2 1,0 1-1,-1-1 1,0 0-1,12-7 1,63-40-730,-72 42 338,-10 8 166,-1 4 114,-1 0 1,1 1 0,-1-1-1,0 0 1,-1 0 0,1 0-1,-4 7 1,3-8-334,1 1 1,-1-1-1,1 1 1,0 0-1,0 0 0,0 0 1,0-1-1,0 1 1,1 0-1,0 7 1,4-6-3963,9-4-2486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15567,'0'0'16303,"-27"51"-16175,27-29-96,-5 2-32,1 2 32,-2 4-320,0 3-449,-1-1-800,-1-3-2211,3-3-3843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16367,'0'0'2243,"21"54"-2468,-2-44-2978,3-7-4740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19891,'0'0'12331,"24"5"-30011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2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 318 5894,'-4'0'275,"1"0"1,-1 0 0,1-1 0,-1 0 0,1 0 0,-1 0 0,1 0 0,0 0 0,0-1 0,-1 1 0,1-1 0,0 0 0,-5-4-1,-34-38 303,36 36-385,-1 0-1,0 0 0,-1 1 1,0 0-1,-14-10 0,-60-31 652,-89-38 0,139 73-787,0 2 0,-1 0 0,0 3 0,0 0 0,-1 3 0,-46-3 1,8 7-115,1 3 0,-90 15 0,-138 40 147,-176 29 1411,436-76-1462,1 1 0,0 2 1,-69 35-1,83-36-38,0 2-1,1 1 0,1 0 1,1 2-1,0 0 0,-31 35 1,39-35-30,0 1 0,2 0 1,0 1-1,1 0 0,-13 36 1,-28 112-138,23-65 146,7-25 9,3 1 1,4 1-1,4 0 0,3 1 1,3 92-1,4 613 96,2-760-80,1 0-1,1 0 0,1 0 0,1 0 0,1 0 1,1-1-1,1-1 0,17 32 0,16 21 18,58 76-1,-69-106-22,-6-11 10,0-1-1,3-1 0,1-1 1,53 46-1,-61-62-3,0 0 1,1-1-1,1-2 1,0 0-1,0-2 1,1 0-1,1-2 1,46 12-1,-9-9-3,1-3 0,0-3 0,0-3 1,0-2-1,0-3 0,76-13 0,-52 0 4,-1-4-1,-1-3 1,157-64 0,-164 50 14,-1-4 1,-2-2-1,-1-4 1,-3-3-1,91-82 1,-89 63 21,-2-3 1,-4-4 0,-4-2-1,76-119 1,-63 75 11,60-132 0,-115 210-45,-3-2 1,-1 0 0,-3-1 0,-1 0-1,-3-1 1,9-92 0,-17 103 106,-2 0 0,-1 0 1,-2 0-1,-1 1 0,-1-1 0,-3 1 1,0 0-1,-3 1 0,-1 0 0,-1 0 0,-2 1 1,-36-59-1,20 48 131,-2 1-1,-1 2 1,-2 2 0,-2 1 0,-2 2 0,-1 1-1,-70-44 1,31 31-576,-2 3-1,-2 4 1,-129-44-1,193 78-749,0 0-1,1-1 0,-26-16 1,-1-10-3918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5541,'8'-6'689,"3"0"-554,1 0-1,-1 1 1,1 0 0,0 1 0,0 0 0,1 1-1,-1 0 1,1 1 0,-1 0 0,1 1 0,21 2-1,-7 2 197,-1 1-1,0 2 0,0 0 0,39 16 1,38 10 14,-26-17-207,0-3 0,103 1 0,159-14-68,-316 0-58,1085-11 106,-94-22 432,287-39-182,179-15 46,-4-75-70,-1129 125-136,697 14 1,-100 13 469,-928 10-631,72-6 439,124 6 0,-200 3-452,0 0-1,0 1 1,0 0 0,0 1-1,15 7 1,31 10-1437,-18-18-2302,-27-7-3779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143 106 7239,'-10'6'-401,"2"-2"487,-63 40 1089,66-41-1071,1 0 1,0 1-1,-1-1 1,1 1-1,0 0 1,1 0-1,-1 0 0,1 1 1,0-1-1,0 1 1,0 0-1,0 0 1,-2 8-1,5-12-101,0 0 0,0 0-1,0 1 1,0-1 0,0 0 0,0 0-1,1 0 1,-1 1 0,0-1 0,1 0-1,-1 0 1,1 0 0,-1 0 0,1 0-1,-1 0 1,1 0 0,0 0 0,0 0-1,0 0 1,-1 0 0,1 0 0,0-1-1,0 1 1,0 0 0,0 0 0,0-1-1,0 1 1,0-1 0,1 1 0,-1-1 0,0 0-1,2 1 1,46 10 8,-41-10-12,242 18 78,6 1-15,-101 6-94,-29-3 29,212 10 1,460-84 15,-167 1 11,328 59 4,-697-2-24,1138-12-3,257 9 788,629-34-362,-2079 15-414,751-48 70,3 32-45,-263 29-25,1514-31 65,-1221-24-98,662-14 40,-419 89-52,570-6 416,-1564-23 58,193 1 301,-421 11-715,0 0 0,0 0 1,-1 1-1,1 0 0,0 1 0,15 6 0,-22-7-19,-1 0 1,1 1-1,-1-1 0,0 1 1,0-1-1,0 1 0,0 1 0,-1-1 1,1 0-1,-1 1 0,0 0 1,0-1-1,0 1 0,0 1 1,-1-1-1,1 0 0,-1 1 1,2 6-1,18 39-365,-4-11-4557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4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3683,'-15'0'65,"0"0"703,-5 0-255,4 0-385,-4-1-96,1-1-352,2 0-1026,-4-1-1761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2594,'0'0'9124,"49"0"-9055,92-16 214,-98 19-126,0 2-1,-1 2 1,0 1-1,63 22 0,-47-13 115,83 14 0,-67-24-51,0-2-1,0-4 1,0-4 0,0-2-1,85-18 1,358-105 117,-396 94-364,-1 5 27,2 6 0,0 4 0,1 6 0,0 6 0,0 5 0,126 14 0,-71 2-2,-2 8 1,293 75-1,-355-68 57,0-4 0,181 14 0,-57-17 15,376 18-12,210-67 11,-378 8-41,-115 3-23,234-3 16,-409 21-18,181 24 0,21 42-28,-191-33 18,402 33 285,-532-65-273,453 7 209,-197-9-108,315-24 33,574-66 304,-950 85-432,130-6 10,577-5-21,-135 28 32,-141-1-32,-144-12 5,95-44 23,-435 27-24,-86 10 0,-7 1 3,0-3 0,0-3 0,115-34 0,-201 46-7,1 1 0,-1-1-1,0 0 1,0 0 0,0 0-1,0 0 1,0 0 0,0 0-1,1 0 1,-1 0 0,0 0-1,0 0 1,0 0 0,0 0 0,0 0-1,1 0 1,-1 0 0,0 0-1,0 0 1,0 0 0,0 0-1,0-1 1,0 1 0,1 0-1,-1 0 1,0 0 0,0 0 0,0 0-1,0 0 1,0 0 0,0 0-1,0 0 1,0 0 0,0-1-1,1 1 1,-1 0 0,0 0-1,0 0 1,0 0 0,0 0 0,0 0-1,0-1 1,0 1 0,0 0-1,0 0 1,0 0 0,0 0-1,0 0 1,0 0 0,0-1-1,0 1 1,0 0 0,0 0-1,0 0 1,0 0 0,0 0 0,0-1-1,0 1 1,0 0 0,0 0-1,-1 0 1,1 0 0,0 0-1,-12-4-52,-18 1-29,-12 5-3238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43 4869,'0'0'912,"-10"0"-436,0 1-389,5 0-18,0-1 1,0 1-1,0-1 0,0 0 0,-1 0 1,1 0-1,0-1 0,0 0 1,0 0-1,1 0 0,-1-1 0,0 1 1,0-1-1,1 0 0,-9-5 0,10 5 113,0 0-1,-1 0 0,0 1 1,1-1-1,-1 1 0,0 0 0,0 0 1,1 0-1,-1 1 0,0-1 1,0 1-1,0 0 0,0 0 0,-6 1 1,-56 12 248,29-1-140,1 1 1,0 2-1,0 1 1,-60 38-1,95-53-260,0 0 1,-1 0-1,1 0 0,0 0 0,-1 0 1,1 0-1,0 1 0,0-1 0,0 0 1,0 1-1,0-1 0,1 1 0,-1-1 0,0 1 1,0-1-1,1 1 0,-1-1 0,1 1 1,-1 2-1,2-3-22,-1-1 0,0 1 0,1 0-1,-1 0 1,0 0 0,1 0 0,-1-1 0,1 1 0,-1 0 0,1 0 0,0-1-1,-1 1 1,1 0 0,0-1 0,-1 1 0,1-1 0,0 1 0,0-1 0,0 1-1,-1-1 1,1 0 0,0 1 0,0-1 0,0 0 0,0 0 0,0 1 0,0-1-1,0 0 1,0 0 0,0 0 0,-1 0 0,3-1 0,79 2 282,0-4 1,0-4 0,125-26-1,-97 14-182,-3 2-35,404-84 314,-507 100 250,-6 0-242,-14 1-115,-25 4-226,-99 25 68,-379 65 290,222-55 517,1261-122-2408,-938 81 1483,-17 2 5,1-1 0,-1 0 0,0-1 0,1 0 1,11-4-1,-21 6-5,0 0 1,0 0-1,0 0 1,-1 0-1,1 0 1,0 0-1,0 0 1,0-1-1,0 1 1,0 0-1,0 0 1,0 0-1,0 0 1,0 0-1,0 0 1,0 0-1,0 0 1,0 0-1,0 0 1,0 0-1,0 0 1,0-1-1,0 1 1,0 0-1,0 0 1,0 0-1,0 0 0,0 0 1,0 0-1,0 0 1,0 0-1,0 0 1,0 0-1,0-1 1,0 1-1,0 0 1,0 0-1,0 0 1,0 0-1,0 0 1,0 0-1,0 0 1,0 0-1,0 0 1,0 0-1,0 0 1,0 0-1,0-1 1,1 1-1,-1 0 1,0 0-1,0 0 1,0 0-1,0 0 1,0 0-1,0 0 1,0 0-1,0 0 1,0 0-1,1 0 0,-15-2 85,-19-1-8,-102 5 362,-202 27 0,342-30-705,27-3-1850,0-2 0,61-18 0,-30-2-4513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6:5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61 96,'-31'-1'1947,"-28"-1"3299,56 2-4988,-1 0-1,1 0 0,-1 1 1,1-1-1,-1 1 0,1 0 1,-1 0-1,1 0 1,0 0-1,-1 1 0,-4 3 1,12-4-85,0 1 0,1-1 0,-1 0 0,1 0 0,-1 0 0,1 0 0,-1-1 0,1 0-1,4 0 1,212-1 194,313 5-312,-41 2 834,-165-4-374,407-1 339,396 13-144,-178 21-526,-613-24-170,814-5 66,2-43 0,239-12 176,-1155 40-242,964-29 170,-1158 38-169,-26 1 18,1-1-1,-1-1 0,1-1 0,-1-1 0,24-6 0,-44 9-15,4-2-116,-10 0-1490,-9-4-1374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746 131 10154,'0'0'1233,"1"-10"288,0 5-1546,0-3 621,0 0 0,-1 0 0,0-1 0,0 1 0,-1 0 0,-2-12 0,2 18-449,0-1-1,0 1 0,0-1 0,0 1 0,0 0 0,0-1 1,-1 1-1,1 0 0,-1 0 0,0 0 0,0 0 1,1 0-1,-1 0 0,0 0 0,-1 1 0,1-1 1,0 1-1,0-1 0,-1 1 0,1 0 0,-1 0 0,1 0 1,-1 0-1,1 1 0,-1-1 0,1 1 0,-1-1 1,-3 1-1,-13 0-66,1 0 1,-1 1-1,0 1 0,1 0 1,-1 2-1,1 0 1,0 1-1,0 1 1,1 1-1,0 0 0,0 2 1,0-1-1,-17 14 1,-7 6-61,2 3 0,0 1 0,-58 64 0,72-68 30,1 1-1,1 1 0,2 1 1,1 1-1,2 0 1,1 2-1,-23 64 0,36-87-42,1 1 0,1-1-1,0 1 1,0-1 0,1 1-1,1 0 1,0-1 0,0 1 0,1 0-1,1-1 1,0 1 0,0-1-1,1 0 1,6 14 0,-6-18 34,1 0 0,0 0 1,0 0-1,1 0 0,0-1 1,0 0-1,1 0 0,-1 0 0,1-1 1,0 0-1,1 0 0,-1 0 1,1-1-1,0 0 0,0 0 1,1-1-1,-1 0 0,1 0 0,-1 0 1,1-1-1,12 1 0,-1-1 144,0 0 1,0-2-1,0 0 0,0-2 0,0 0 0,-1-1 0,1 0 0,-1-2 0,1 0 1,-1-1-1,-1-1 0,1-1 0,-1 0 0,-1-2 0,25-16 0,-6 0 30,-1-1-1,-2-1 1,-1-2 0,-1-1-1,47-65 1,-58 70-142,-2-1 0,0-1 1,-2-1-1,12-32 1,-21 45-19,0 0 0,-2-1 0,0 0 0,0 0 0,-2 0 0,0 0 0,-1 0 1,-1 0-1,-2-24 0,1 36-45,-1 0 0,1 0 1,-1-1-1,0 1 0,0 0 1,0 0-1,-1 1 0,0-1 0,1 0 1,-2 1-1,1 0 0,-1-1 1,1 2-1,-1-1 0,0 0 0,0 1 1,-1-1-1,1 1 0,-1 0 1,0 1-1,1-1 0,-1 1 0,0 0 1,-1 0-1,1 1 0,-11-3 1,6 2-474,-1 0 0,1 1 1,-1 0-1,0 1 1,-17 2-1,19-1-905,0 0 1,0 1 0,0 0-1,0 1 1,1 0-1,-12 5 1,1 3-8013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7976,'0'0'4788,"10"0"-4142,38-4 831,62-12 0,50-5-288,597 13-590,-616 10-494,175 6 81,276-6 712,142-37-33,116-6-481,843 6-282,-1207 53-97,226 4 22,746-40 106,-212 1 202,-2 33-221,66 34-88,-70-38 177,-762-43 488,-326 17-213,487-12 72,-538 27-657,45 0 220,-49-5-3391,-70-1-3230,-12-4-112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187 264 7591,'0'0'7511,"-10"-4"-4836,-34-9-844,42 13-1743,1 0 1,-1 0 0,0 0-1,0 0 1,0 0-1,0 0 1,0 1-1,1-1 1,-1 0 0,0 1-1,0 0 1,1-1-1,-1 1 1,0 0-1,1 0 1,-1 0-1,1 0 1,-1 0 0,1 0-1,-3 3 1,-21 31 718,19-25-527,-2 2-93,0 0 0,1 0 1,0 1-1,1 0 0,0 0 1,1 0-1,1 1 0,0 0 1,1 0-1,-3 23 0,6-36-182,0 0 1,0 0-1,1 0 0,-1 0 0,0 0 0,1 0 0,-1 0 0,0 0 0,1 0 1,-1 0-1,1 0 0,-1 0 0,1 0 0,0 0 0,0 0 0,-1 0 0,1 0 1,0-1-1,0 1 0,0 0 0,0-1 0,0 1 0,0 0 0,-1-1 0,2 1 0,-1-1 1,0 0-1,0 1 0,0-1 0,0 0 0,0 0 0,0 0 0,0 1 0,0-1 1,0 0-1,1 0 0,-1-1 0,0 1 0,0 0 0,1 0 0,4-1 42,0 0 1,0 0-1,-1 0 0,1-1 0,0 0 0,-1 0 0,6-3 1,9-7 23,-1-1 0,0-1 0,-1-1 0,0 0 0,-2-1 1,26-32-1,-13 11-33,-2-1 1,30-57-1,-47 79-229,-1 0-1,-1 0 1,0-1-1,-2-1 0,0 1 1,0-1-1,-2 0 1,3-21-1,-7 39 181,0 0 0,0 0 1,0 0-1,0 0 0,0-1 0,0 1 0,-1 0 0,1 0 0,0 0 0,0 0 1,0-1-1,0 1 0,0 0 0,0 0 0,0 0 0,0 0 0,-1 0 1,1 0-1,0-1 0,0 1 0,0 0 0,0 0 0,0 0 0,-1 0 1,1 0-1,0 0 0,0 0 0,0 0 0,0 0 0,-1 0 0,1 0 1,0 0-1,0 0 0,0 0 0,0 0 0,-1 0 0,1 0 0,0 0 0,0 0 1,0 0-1,0 0 0,-1 0 0,1 0 0,0 0 0,0 0 0,0 0 1,0 0-1,-1 1 0,1-1 0,0 0 0,0 0 0,0 0 0,0 0 1,0 0-1,0 0 0,-1 1 0,-9 6-267,-5 12 406,0 1-1,1 0 1,1 1-1,1 0 1,1 1-1,1 0 0,-13 42 1,21-53 120,-1-1-1,1 0 1,1 1 0,-1-1-1,2 18 1,0-25-228,0-1-1,0 0 1,0 0 0,0 1 0,1-1 0,-1 0-1,1 0 1,0 0 0,0 1 0,-1-1 0,1 0-1,1 0 1,-1 0 0,0-1 0,0 1 0,1 0-1,-1 0 1,1-1 0,-1 1 0,1-1 0,0 1-1,0-1 1,-1 0 0,1 1 0,0-1-1,0 0 1,0 0 0,0-1 0,1 1 0,-1 0-1,4 0 1,6 0 11,0-1 1,0 0-1,1-1 0,-1 0 0,0-1 0,0 0 0,-1-1 1,1 0-1,0-1 0,-1 0 0,0-1 0,0 0 0,0-1 1,14-11-1,-7 5-373,-1-1 0,0-1 0,-1-1 0,-1 0 0,0-1-1,-1-1 1,16-24 0,-57 79-1153,20-29 1961,1 1 1,1 0-1,0 0 0,0 0 1,-5 21-1,9-31-444,1 1 0,0 0 1,0-1-1,0 1 0,0 0 0,0-1 0,0 1 1,0 0-1,0-1 0,0 1 0,1 0 1,-1-1-1,0 1 0,0 0 0,1-1 0,-1 1 1,0-1-1,1 1 0,-1 0 0,0-1 0,1 1 1,-1-1-1,1 1 0,-1-1 0,1 0 1,-1 1-1,1-1 0,-1 1 0,1-1 0,-1 0 1,1 1-1,0-1 0,0 0 0,31 2 293,29-17-8,-26-3-617,-1-2 0,-1-2 0,-1 0 0,-1-2-1,33-33 1,-29 26-1405,-41 39 1777,1 0 0,0 0 1,1 1-1,0-1 1,-4 11-1,1-2 247,6-15-235,-1 0 0,1 0-1,0 0 1,1 0 0,-1 1 0,0-1 0,1 0-1,-1 0 1,1 1 0,-1-1 0,1 0 0,0 1 0,0-1-1,0 0 1,1 1 0,-1-1 0,1 4 0,0-5-44,0 0 0,-1 0 0,1 0 0,0-1 0,0 1 0,0 0 0,0 0 0,0 0 0,0-1 0,0 1 0,0 0 0,0-1 0,0 1 0,0-1 0,0 1 0,1-1 0,-1 0 0,0 1 0,0-1 1,1 0-1,-1 0 0,0 0 0,2 0 0,5 0 30,1-1 0,0 0 0,-1-1 0,1 0 0,-1 0 0,0-1 0,15-7 0,15-9-1584,47-32-1,-46 24-2821,-2-2-3655,-36 29 7763,-1-1 1,0 1-1,1-1 0,-1 1 0,0-1 0,1 1 0,-1 0 0,1-1 0,-1 1 0,1 0 1,-1-1-1,0 1 0,1 0 0,-1 0 0,1-1 0,0 1 0,-1 0 0,1 0 0,-1 0 1,1 0-1,-1 0 0,1 0 0,-1 0 0,1 0 0,0 0 0,-1 0 0,1 0 0,0 0 0,-1 15 2445,-9 11 3185,4-15-5403,-3 4 783,2-1-1,0 1 1,0 0 0,1 0-1,1 1 1,1 0-1,0-1 1,-1 29 0,4-31-597,1-1 1,0 0-1,1 0 1,1 1 0,0-1-1,0-1 1,8 18-1,-4-13-30,6 14-72,18 60 0,-29-81 118,0 1 1,0-1 0,-1 0-1,0 1 1,-1-1-1,0 1 1,0-1-1,-1 1 1,0-1-1,-1 0 1,-3 12-1,4-17-46,-1-1 0,1 1-1,-1-1 1,1 0 0,-1 0-1,0 0 1,0 0-1,0 0 1,-1 0 0,1 0-1,-1-1 1,0 0 0,1 1-1,-1-1 1,0 0 0,0 0-1,-1 0 1,1-1 0,0 1-1,-1-1 1,1 1-1,0-1 1,-1 0 0,0-1-1,1 1 1,-1-1 0,1 1-1,-1-1 1,0 0 0,-3-1-1,0 0-29,1 0 0,-1 0 1,0 0-1,1-1 0,-1 0 0,1-1 0,0 0 0,0 0 0,0 0 1,0 0-1,0-1 0,1 0 0,-1 0 0,1-1 0,-6-6 0,3 0-184,0-1 0,0 0 0,1 0 0,1 0-1,0-1 1,1 0 0,0 0 0,1-1-1,0 1 1,1-1 0,1 0 0,0 0 0,1-23-1,0 28-23,1 0 0,1 0 0,-1 0 1,2 1-1,-1-1 0,1 0 0,0 1 0,1-1 0,0 1 0,0 0 0,1 0 0,0 0 0,0 1 0,1-1 0,0 1 0,0 0 0,1 0 0,0 1 0,0-1 0,1 1 0,0 1 0,11-9 0,7 1-1814,22-14-6152,-21 11 329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93 8104,'0'0'5690,"-9"-9"-4131,1 1-1056,0 1 1,-1 0-1,0 0 0,0 1 1,-1 0-1,1 1 0,-1 0 0,0 1 1,0 0-1,-16-4 0,1 2 147,0 2 0,0 1 0,-39 0 0,40 4-633,0 1 0,0 1 1,0 1-1,1 1 1,0 2-1,0 0 0,0 1 1,1 1-1,0 1 0,0 1 1,-22 16-1,18-10-8,1 1-1,0 1 1,1 1 0,2 2-1,0 0 1,-20 26 0,35-39-35,-1 1 0,2 0 0,0 1 0,0 0 0,0 0 0,2 0 0,-1 0 0,2 1 0,-1 0 0,1-1 0,1 1 0,0 0 0,1 1 0,0-1 0,1 0 1,1 0-1,0 0 0,3 18 0,0-19-51,0-1-1,0 1 1,1-1 0,1 0 0,0 0 0,0-1 0,1 0 0,0 0 0,0 0-1,1-1 1,0 0 0,1-1 0,0 0 0,0 0 0,0-1 0,1 0 0,0 0-1,12 4 1,1 0-92,0 0 0,1-2 0,0 0 0,1-2-1,-1 0 1,1-2 0,28 1 0,-27-4 291,0-1-1,-1-1 1,1-2-1,0 0 1,-1-2 0,0-1-1,0-1 1,0-1-1,-1-1 1,0-1 0,-1-1-1,0-1 1,-1-1-1,0-1 1,-1-1 0,-1-1-1,19-18 1,-21 17 103,-2-1 0,0-1 0,0 0 1,-2-1-1,0 0 0,16-34 0,-25 43-193,0 1 1,-1-1-1,0 0 0,-1 0 0,0 0 1,-1-1-1,0 1 0,-1-1 1,0 1-1,-1-1 0,0 0 0,-1 1 1,0-1-1,-1 1 0,-5-22 0,3 26-27,1 0-1,-1 0 0,0 0 0,-1 0 1,1 1-1,-1 0 0,-1 0 0,1 0 1,-1 0-1,0 1 0,0 0 0,-1 1 0,1-1 1,-1 1-1,0 0 0,0 1 0,-1-1 1,1 2-1,-1-1 0,1 1 0,-1 0 1,-8-1-1,-21-3-910,0 2-1,0 1 1,-52 4 0,63-1-670,-10 1-1819,4 2-1527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6068 9449,'9'2'1286,"31"8"214,1-2-1,0-1 1,72 1-1,137-10-842,-226 1-655,100-8-81,-1-6 0,-1-4 0,-1-7 0,-1-4 0,-1-6-1,153-68 1,0-22 1216,371-234-1,-195 63-935,-312 194-256,143-140 1,-198 163 0,-4-4 0,111-158 1,-140 169 61,-4-2 1,-2-2-1,-4-2 1,32-97 0,-41 86 206,-4-1 0,-3-2 0,-5 0 1,-4 0-1,2-135 0,-16 162-59,-2-1 0,-3 2 0,-3-1 0,-3 1 0,-3 0 0,-3 1 1,-2 1-1,-45-94 0,23 75-104,-4 3 0,-4 2 0,-108-130 1,77 118-357,-4 3 0,-138-106 1,52 67-66,-6 8 0,-5 9 0,-208-92 0,163 101 265,-4 10 1,-371-90-1,-497-45 430,864 182-267,-728-154 123,936 190-136,-42-11-19,64 16 14,0-1 0,0 0 0,1 0 0,-1 0 0,0-1 0,1 1-1,0-1 1,0 0 0,0-1 0,-4-3 0,7 6-31,0 1 1,1-1-1,-1 0 1,1 0-1,-1 0 1,1 1-1,-1-1 1,1 0-1,-1 0 1,1 0-1,0 0 1,0 0-1,-1 0 1,1 0-1,0 0 1,0 0-1,0 1 1,0-1-1,0 0 1,0 0-1,0 0 1,0 0-1,1 0 1,-1 0-1,0 0 1,0 0-1,1 0 1,-1 0-1,1 0 1,-1 1-1,1-1 1,-1 0-1,1 0 1,-1 0-1,1 1 1,0-1-1,-1 0 1,1 1-1,0-1 1,0 1-1,0-1 1,-1 1-1,3-1 1,38-17 178,24 1-150,131-16 0,76 11 88,-117 12-92,108-11-1028,583-40 2316,-564 49-5810,0 8-5737,-246 4 3364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3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5 133 12268,'0'0'1318,"-2"-11"-127,1 8-1108,1 0 1,-1 0-1,1-1 1,0 1 0,0 0-1,0-1 1,0 1 0,1 0-1,-1 0 1,1-1-1,0 1 1,0 0 0,3-6-1,-2 6-21,1 0-1,0 0 1,0 0-1,0 0 1,0 0-1,0 0 0,1 1 1,-1 0-1,1 0 1,0 0-1,0 0 1,0 0-1,0 1 1,5-2-1,21-6 220,1 2-1,-1 1 0,1 1 1,62-1-1,-23 7-305,77 10-1,-120-8 18,22 1-443,0 2 0,-1 3 0,1 1 0,82 30-1,-128-38 454,1-1 0,-1 0-1,0 1 1,0 0-1,0 0 1,0 0 0,0 0-1,0 0 1,0 1-1,-1-1 1,1 1 0,-1 0-1,0-1 1,0 1-1,0 0 1,0 1 0,0-1-1,-1 0 1,1 0-1,-1 1 1,0-1 0,0 1-1,0-1 1,0 5-1,-1-4 72,0 1 0,-1 0 0,0-1 0,0 1 0,0-1 0,-1 1 0,1-1 0,-1 0 0,0 1 0,0-1-1,-1 0 1,1 0 0,-1 0 0,0-1 0,0 1 0,0-1 0,-1 0 0,-3 4 0,-42 30 397,-2-1 0,-1-3 0,-2-3 0,-63 28 0,60-31-1667,12-5-4099,15-7-6854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104 220 8712,'0'0'6673,"0"-8"-2973,-1 5-3366,-8-40 2516,9 42-2807,0 0 1,-1 0 0,1-1 0,-1 1 0,0 0-1,1 0 1,-1 0 0,0 0 0,0 0 0,0 0-1,1 0 1,-1 0 0,0 0 0,0 0 0,-1 1-1,1-1 1,0 0 0,0 1 0,0-1 0,0 1-1,0-1 1,-1 1 0,1-1 0,0 1 0,-1 0-1,1 0 1,0 0 0,0 0 0,-1 0 0,1 0-1,0 0 1,-1 0 0,1 0 0,0 0 0,0 1-1,-2 0 1,0 1-53,0 0-1,0 0 1,0 0-1,1 0 0,-1 1 1,1-1-1,-1 1 1,1 0-1,0 0 0,0 0 1,0 0-1,1 0 1,-1 0-1,1 0 0,-1 1 1,0 3-1,-2 3-6,1 0-1,0 1 1,1 0-1,-2 11 1,4-20 12,0-1 1,-1 1 0,1 0 0,0-1-1,0 1 1,0 0 0,0-1 0,0 1 0,1 0-1,-1-1 1,0 1 0,1-1 0,0 1-1,-1 0 1,1-1 0,0 1 0,-1-1-1,1 1 1,0-1 0,0 0 0,0 1-1,0-1 1,0 0 0,1 0 0,1 2-1,-1-3 23,0 1 0,1-1 1,-1 0-1,0 1 0,1-1 0,-1 0 0,0 0 0,1 0 0,-1-1 0,0 1 0,1-1 0,-1 1 0,0-1 0,1 0 0,-1 0 0,0 0 0,0 0 0,3-2 0,8-5 389,0 0-1,0-1 0,-1 0 1,-1-1-1,0 0 0,0-1 0,-1 0 1,0-1-1,14-23 0,-13 18-76,-2 0 0,0 0 0,-1-1 0,-1 0 0,0-1 0,-2 1 0,5-25 0,-10 40-603,-4 8 95,-8 21 28,-12 36 101,20-50 58,-1 3-17,1-1 1,1 1-1,-4 26 1,7-38-1,-1-1 1,1 1-1,0-1 1,0 1 0,0 0-1,1-1 1,-1 1-1,0-1 1,1 1-1,0 0 1,-1-1 0,1 0-1,0 1 1,1-1-1,-1 1 1,0-1 0,1 0-1,-1 0 1,1 0-1,-1 0 1,1 0-1,0 0 1,0 0 0,0-1-1,0 1 1,0-1-1,0 1 1,4 1 0,3 0-753,0 0 0,0-1 1,1 0-1,18 1 0,19-2-8580,-21-1 2543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14638,'0'0'8776,"-10"3"-7020,4-2-1694,1 0 0,0 0 0,0 1 0,0 0-1,0 0 1,0 1 0,0-1 0,1 1 0,-1 0 0,1 0-1,0 0 1,0 1 0,0 0 0,0 0 0,1 0-1,-1 0 1,1 0 0,0 1 0,0-1 0,1 1-1,-1 0 1,1 0 0,0 0 0,0 0 0,-1 7-1,2-7-54,-1 0-1,1 0 0,0 0 0,0 0 0,1 1 1,-1-1-1,1 0 0,1 8 0,0-11-7,-1-1-1,1 1 1,-1-1 0,1 1-1,0-1 1,-1 0-1,1 1 1,0-1-1,0 0 1,0 0 0,0 1-1,0-1 1,0 0-1,0 0 1,1 0 0,-1 0-1,0 0 1,1-1-1,-1 1 1,0 0 0,1-1-1,-1 1 1,1-1-1,-1 1 1,1-1 0,-1 1-1,1-1 1,0 0-1,-1 0 1,1 0-1,2 0 1,2 0 46,-1 0 0,1-1 0,0 1 0,0-1 0,-1 0 0,1-1 0,-1 1 0,1-1 0,-1 0 0,1-1 0,-1 1 0,0-1 0,0 0 0,0 0 0,-1-1 0,1 1 0,-1-1 0,6-6 0,-1-1-11,0 0 1,-1-1-1,-1 0 0,0 0 0,0-1 0,6-18 0,-20 43-853,1-4 654,1 0 0,0 0 0,0 0 0,1 1 0,0-1-1,-3 12 1,7-19 0,-1 0 0,1 1 0,0-1 1,-1 0-1,1 1 0,0-1 0,0 0 0,0 1 0,0-1 0,0 1 0,0-1 0,0 0 0,0 1 0,1-1 1,-1 0-1,0 1 0,1-1 0,-1 0 0,1 0 0,-1 1 0,1-1 0,0 0 0,0 0 0,0 0 0,-1 0 0,3 1 1,-1-1-147,1 0 0,-1 0 0,1-1 1,0 1-1,-1-1 0,1 0 0,0 0 1,-1 0-1,1 0 0,0 0 0,-1-1 1,1 1-1,2-2 0,3 0-372,-1 0 0,0-1-1,1 0 1,-1 0 0,-1 0-1,1-1 1,7-5 0,18-14-4421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7495,'0'0'6913,"-8"7"-4948,3-2-1737,-38 33 1551,40-36-1593,1 1 0,-1 0 0,1-1 0,-1 1 0,1 1 0,0-1 0,0 0 1,0 0-1,1 1 0,-1-1 0,1 1 0,0 0 0,-2 5 0,5-8-3,-1 0 0,0-1 0,0 1 0,0-1-1,1 1 1,-1-1 0,0 1 0,1-1 0,-1 0-1,0 0 1,1 0 0,-1 0 0,0 0 0,1 0 0,-1 0-1,0 0 1,3-1 0,27-2 348,-26 2-490,7-1-57,0 1 0,0 0 0,0 0-1,22 3 1,-32-2 5,0 0 0,-1 0 0,1 1 0,0-1 0,0 0 0,0 1 0,-1 0 0,1-1 0,0 1 0,0 0 0,-1 0 0,1 0 0,-1 0 0,1 0 0,-1 1 0,1-1 0,-1 0 0,0 1 0,0-1 0,0 0 0,1 1 0,-1 0 0,-1-1 0,1 1 0,0 0 0,0-1 0,-1 1 0,1 0 0,0 0 0,-1 0 0,0-1 0,0 1 0,1 0 0,-1 0 0,0 0 0,0 0 0,-1 0 0,1-1 0,-1 4 0,0-1 50,-1 0 0,1 0 0,-1 0 0,0 0 0,0 0-1,0-1 1,-1 1 0,1-1 0,-1 1 0,0-1 0,0 0 0,0 0 0,0 0 0,-1-1 0,1 1 0,-1-1-1,1 0 1,-7 3 0,2-1-91,0 0 1,1-1-1,-1 0 0,-1-1 0,1 1 0,0-2 0,-1 1 0,-11 0 0,5-4-3567,8-7-4293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14542,'0'0'9064,"6"56"-8359,-6-28-449,0-1-128,0-2-64,0-5-416,2-3-256,1-4-193,3-7-256,-2-4-449,7-2-544,-2-5-1953,3-11-3428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16015,'0'0'6246,"-29"54"-8744,35-42-769,7-4 160,4-3 800,6-3 514,-3 2 319,5-1-319,3-1-257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4324,'0'0'16602,"-6"5"-16196,-29 32-176,38-35-244,0-1 1,-1 0-1,1 0 1,0 0-1,0 0 0,0 0 1,0 0-1,0-1 1,6 1-1,-8-1 6,17 2 23,65 11-646,-77-11 557,-1-1 1,1 1-1,0 0 0,-1 0 0,0 1 1,1-1-1,-1 1 0,0 0 1,0 1-1,0-1 0,4 6 1,-8-8 94,0 0 0,0-1 1,-1 1-1,1 0 0,0 0 1,-1 0-1,1 0 0,-1 0 1,1 0-1,-1 0 1,0 0-1,1 0 0,-1 0 1,0 0-1,0 0 0,0 0 1,0 0-1,0 0 1,0 0-1,0 0 0,0 1 1,0-1-1,0 0 0,-1 0 1,1 0-1,0 0 0,-1 1 1,-1 0 119,1 1-1,-1-1 1,0 0 0,1 0 0,-1 0 0,0 0-1,-1 0 1,1 0 0,0-1 0,-4 3 0,-5 2 530,-1 0 0,0-1 0,-17 6 0,25-10-766,-51 13 907,53-14-1174,-1 1 1,1-1 0,-1 0-1,1 0 1,0 0-1,-1 0 1,1-1 0,-1 1-1,1-1 1,-1 1 0,-3-2-1,1-6-3780,4-5-1634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9641,'0'0'10164,"-1"9"-9555,-6 80 937,2-41-529,2 78-1,4-112-985,0-1 1,1 0-1,0 1 0,1-1 1,0 0-1,1-1 0,1 1 1,0-1-1,0 1 0,13 18 1,-18-31-131,0 0 0,0 0 1,0 0-1,0 0 0,0 0 1,0 0-1,0-1 1,0 1-1,0 0 0,1 0 1,-1 0-1,0 0 0,0 0 1,0 0-1,0 0 0,0 0 1,0 0-1,0 0 1,0 0-1,0 0 0,0 0 1,0 0-1,0 0 0,1 0 1,-1 0-1,0 0 0,0 0 1,0 0-1,0 0 1,0 0-1,0 0 0,0 0 1,0 0-1,0 0 0,1 0 1,-1 0-1,0 0 0,0 0 1,0 0-1,0 0 0,-5-19-1357,-12-25 802,-85-114 3328,102 157-2569,-1 1 0,1 0 0,0-1 0,-1 1-1,1-1 1,0 1 0,-1 0 0,1-1 0,0 1 0,0-1 0,0 1-1,-1-1 1,1 1 0,0-1 0,0 1 0,0-1 0,0 0 0,0 1-1,0-1 1,0 1 0,0-1 0,0 1 0,0-1 0,0 1 0,0-1 0,0 1-1,1-1 1,-1 1 0,0-1 0,0 1 0,0-1 0,1 1 0,-1-1-1,1 0 1,20-1 915,39 18-1924,-48-12 1117,32 4-2533,-14-5-2471,10-2-6932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15118,'0'0'3673,"-10"-1"-2280,-1 1-1243,1 0 0,0 1 0,0 0 0,0 1 0,0 0 0,0 1 0,0 0 1,1 0-1,-1 1 0,1 0 0,0 1 0,0 0 0,0 0 0,1 1 0,0 0 0,0 1 0,0-1 0,1 2 0,-7 7 0,12-13-148,1 0 0,-1 0 0,1 1 0,0-1 0,0 0 0,0 0 0,0 1 0,0-1 0,0 0 0,1 1 0,-1-1 0,1 1-1,0-1 1,0 1 0,0-1 0,0 4 0,0-5 1,1 1 0,-1-1 0,1 0 0,0 1 0,0-1 0,-1 0 0,1 0 0,0 0 1,0 0-1,0 0 0,0 0 0,0 0 0,0 0 0,1 0 0,-1 0 0,0 0 0,0 0 0,1-1 0,-1 1 0,2 0 0,9 2 22,-1 0 1,1-1 0,-1-1 0,1 0 0,18-1 0,-11 1 10,33 0-23,65 6-133,-115-7 118,-1-1 0,0 1-1,0 0 1,0 0 0,1 0 0,-1 1-1,0-1 1,0 0 0,0 0 0,1 1-1,-1-1 1,0 1 0,0-1 0,0 1-1,0-1 1,0 1 0,0-1 0,0 1-1,0 0 1,0 0 0,0 0 0,0 0-1,-1-1 1,2 3 0,-2-2 23,0 0 0,-1 0 0,0 0 0,1 0 1,-1 1-1,1-1 0,-1-1 0,0 1 0,0 0 0,1 0 0,-1 0 0,0 0 0,0 0 1,0-1-1,0 1 0,0 0 0,0-1 0,-2 2 0,-60 25 707,37-18-1128,-7 3 926,-50 11 1,45-18-3237,1-7-3646,25-2-4129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12364,'0'0'9881,"6"11"-8968,-2-2-740,0 1-1,0 0 1,0 0-1,-2 0 1,1 0 0,-1 1-1,-1-1 1,1 16-1,-2 38 779,1-63-913,-1-1 0,0 0 0,1 1 0,-1-1 1,1 0-1,-1 1 0,0-1 0,1 0 0,-1 0 0,1 0 1,-1 1-1,1-1 0,-1 0 0,1 0 0,-1 0 0,1 0 1,-1 0-1,0 0 0,1 0 0,-1 0 0,1 0 1,-1 0-1,1 0 0,-1 0 0,1 0 0,-1-1 0,1 1 1,-1 0-1,1 0 0,-1 0 0,0-1 0,1 1 1,0-1-1,17-7 1061,-4-2-741,0-1 1,-1 0-1,-1-1 1,22-27-1,16-16-202,-49 61-225,0 0 0,0 0-1,0 0 1,-1 0 0,0 0 0,-1 0-1,0 8 1,0 7-44,1-20 121,0 1 1,-1-1-1,1 0 0,0 1 1,1-1-1,-1 0 1,0 1-1,0-1 0,1 0 1,-1 0-1,0 1 1,1-1-1,0 0 1,-1 0-1,1 0 0,-1 1 1,1-1-1,0 0 1,0 0-1,0 0 0,0 0 1,2 1-1,-1-1 28,0 0 0,0-1-1,0 0 1,0 1-1,0-1 1,0 0 0,0 0-1,0 0 1,0 0-1,0 0 1,0 0 0,0-1-1,0 1 1,0-1 0,4-1-1,1-1 121,-1 0 1,1 0-1,-1-1 1,1 0-1,-1 0 0,0 0 1,0-1-1,-1 0 0,10-10 1,40-57-371,-52 67 167,7-10-741,-14 20-347,-14 25 527,8 5 558,10-34 53,-1-1 0,1 1 0,0 0 0,-1 0 0,1-1 1,0 1-1,0 0 0,0 0 0,0-1 0,-1 1 0,1 0 1,0 0-1,0-1 0,1 1 0,-1 0 0,0 0 0,0 0 1,0-1-1,0 1 0,1 0 0,-1-1 0,0 1 0,1 0 1,-1-1-1,1 1 0,-1 0 0,0-1 0,1 1 0,0 0 0,-1-1 1,1 1-1,-1-1 0,1 1 0,-1-1 0,1 0 0,0 1 1,0 0-1,14-2 195,-1-1 0,1 0 0,21-7 0,-25 6-226,0 0 0,1 1 1,-1 0-1,0 0 1,1 1-1,-1 1 1,13 1-1,-22 0 19,0-1 0,-1 1 0,1 0 1,-1 0-1,1 0 0,-1 0 0,1 0 0,-1 1 0,0-1 1,0 0-1,0 1 0,1-1 0,-1 0 0,0 1 1,-1 0-1,1-1 0,0 1 0,0-1 0,-1 1 0,1 0 1,-1 0-1,1-1 0,-1 1 0,0 3 0,0-4 14,1 1 0,-1-1 0,0 1 0,0-1 0,1 1-1,-1-1 1,0 1 0,1-1 0,0 1 0,-1-1 0,1 0 0,0 1-1,0-1 1,-1 0 0,1 0 0,0 1 0,0-1 0,1 0 0,-1 0 0,0 0-1,0 0 1,0 0 0,1-1 0,-1 1 0,0 0 0,1-1 0,-1 1-1,1 0 1,1-1 0,0 0 91,0-1-1,0 1 1,0-1-1,0 0 1,-1 0-1,1 0 1,0 0-1,0-1 1,-1 1-1,1-1 1,0 0-1,-1 0 1,0 1 0,1-2-1,-1 1 1,0 0-1,0 0 1,0-1-1,-1 1 1,1-1-1,0 1 1,-1-1-1,0 0 1,0 0-1,1 0 1,-2 0-1,1 1 1,0-1-1,0-4 1,3-10-103,-1 1 1,-1-1 0,0-33-1,5 54-2102,0-1-1,0-1 1,1 1-1,-1-1 0,15 2 1,7-4-4703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12524,'0'0'10298,"11"4"-9220,-3-2-828,-1 1 0,1-2 0,0 1 0,0-1 0,0 0 0,12 0 0,-17-2-155,1 1 0,-1-1 0,1 0 1,-1 1-1,1-2 0,-1 1 0,1 0 0,-1-1 0,0 1 0,0-1 0,0 0 0,0 0 1,0 0-1,0-1 0,0 1 0,-1-1 0,1 1 0,-1-1 0,0 0 0,4-5 1,-3 1-51,0 1 1,0-1 0,0 1 0,-1-1 0,0 0 0,0 0 0,0-7 0,-2 12-58,1 1 0,-1 0 0,0 0 0,1 0-1,-1 0 1,0 0 0,0-1 0,0 1 0,0 0-1,0 0 1,0 0 0,0-1 0,-1 1 0,1 0-1,0 0 1,-1 0 0,1 0 0,-1 0 0,1 0 0,-1-1-1,1 1 1,-1 0 0,0 1 0,1-1 0,-1 0-1,0 0 1,0 0 0,0 0 0,0 0 0,0 1-1,0-1 1,0 1 0,0-1 0,0 0 0,0 1-1,0 0 1,0-1 0,0 1 0,0 0 0,-1-1 0,1 1-1,0 0 1,0 0 0,0 0 0,-1 0 0,1 0-1,0 0 1,-2 1 0,0 0-32,-1 0-1,1 1 1,0 0 0,-1 0-1,1 0 1,0 0 0,0 0 0,1 0-1,-1 1 1,0 0 0,1-1-1,-1 1 1,1 0 0,0 0-1,0 0 1,0 0 0,0 1 0,-2 6-1,1-2 24,-1 0 0,1 0 1,1 0-1,0 0 0,0 1 0,0 0 0,0 9 0,3-17 26,-1 0 0,1 0 0,-1 0 0,1 1 1,0-1-1,-1 0 0,1 0 0,0 0 0,0 0 0,0 0 0,0 0 0,0-1 1,0 1-1,0 0 0,0 0 0,0-1 0,0 1 0,1 0 0,-1-1 0,0 1 1,0-1-1,1 0 0,-1 1 0,0-1 0,0 0 0,1 0 0,-1 0 0,0 0 1,1 0-1,-1 0 0,0 0 0,1 0 0,1-1 0,50-6 616,15-19-191,-58 20-408,0 2-1,0 0 1,1 0 0,0 0-1,-1 1 1,1 1 0,18-2 0,-29 4-34,1 0 1,0 0-1,0 0 1,0 1-1,-1-1 1,1 0-1,0 0 1,0 1-1,-1-1 1,1 0-1,0 1 1,-1-1-1,1 1 1,-1-1-1,1 1 1,0-1-1,-1 1 1,1-1-1,-1 1 1,1 0-1,-1-1 1,1 1-1,-1 0 1,0-1-1,1 1 1,-1 0-1,0-1 1,0 1-1,1 0 1,-1 1-1,3 33-18,-3-32 42,0 1 0,0 0 0,0-1 0,1 1 0,-1-1 0,1 1 0,0 0 0,0-1 0,2 5 0,-1-7 75,0 0 1,-1 1-1,1-1 1,0 0-1,0 0 1,0 0 0,0 0-1,0 0 1,1-1-1,-1 1 1,0-1-1,0 1 1,0-1-1,1 0 1,-1 0-1,0 0 1,0 0-1,1 0 1,-1 0 0,0-1-1,0 1 1,0-1-1,1 1 1,-1-1-1,4-2 1,57-26 1329,-57 26-1502,7-4 65,-8 3-93,1 1 1,-1-1-1,1 1 1,0 1-1,0-1 1,0 1-1,0 0 0,1 0 1,-1 1-1,0 0 1,1 0-1,9 0 0,-15 5 21,0 0 0,0 1 0,0-1 0,0 0 0,-1 1 0,0-1 0,0 0 0,0 1 0,-1 6-1,0-4 53,1-6 40,0-1 0,0 1-1,0 0 1,0-1 0,0 1-1,0-1 1,0 1 0,0 0-1,0-1 1,0 1 0,0 0-1,0-1 1,0 1 0,1-1-1,-1 1 1,0 0-1,0-1 1,1 1 0,-1-1-1,0 1 1,1-1 0,-1 1-1,1-1 1,-1 1 0,0-1-1,1 0 1,-1 1 0,1-1-1,-1 1 1,1-1-1,0 1 1,17-10-1402,14-28-9308,-20 16-330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12940,'0'0'15151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 5189,'0'0'21882,"-2"-7"-20483,2 6-1378,0 0 0,0 0 0,0 0 0,-1 0 1,1-1-1,-1 1 0,1 0 0,-1 0 0,1 0 0,-1 0 1,0 0-1,1 0 0,-1 0 0,0 0 0,0 0 1,0 1-1,1-1 0,-1 0 0,0 0 0,0 1 1,0-1-1,-1 0 0,1 1 0,0-1 0,0 1 1,0 0-1,0-1 0,0 1 0,0 0 0,-1 0 0,1-1 1,0 1-1,0 0 0,-1 0 0,1 1 0,-2-1 1,-4 2-15,0 0 0,0 0-1,0 1 1,0 0 0,1 0 0,-8 6 0,-49 32-404,60-38 280,-1-1 1,1 1-1,0 0 1,0 0-1,0 0 0,0 1 1,0-1-1,1 1 1,0-1-1,-1 1 1,1 0-1,1 0 0,-1 0 1,-2 8-1,5-11 82,-1 0 0,0 0 0,1 0 0,-1 0 0,1 0-1,0 0 1,-1 0 0,1 0 0,0 0 0,-1-1 0,1 1 0,0 0-1,0 0 1,0-1 0,0 1 0,0 0 0,-1-1 0,1 1 0,0-1-1,1 1 1,-1-1 0,0 0 0,0 1 0,0-1 0,0 0 0,0 0-1,0 0 1,0 0 0,0 0 0,2 0 0,48 4 159,-35-3-221,-2 0 61,-2 0-42,0 0-1,0 0 1,0 1 0,0 0 0,0 1-1,0 1 1,-1 0 0,0 0 0,0 1-1,13 8 1,-23-12 78,0 0-1,1 0 0,-1-1 1,0 1-1,0 0 0,0 0 1,0 1-1,0-1 0,0 0 1,0 0-1,0 0 0,-1 1 1,1-1-1,0 0 0,-1 1 1,1-1-1,-1 0 0,0 1 1,1-1-1,-1 1 0,0-1 1,0 1-1,0-1 0,0 1 1,0-1-1,0 1 0,0-1 1,-1 2-1,0 0 56,-1 0 0,1-1-1,-1 1 1,0-1 0,0 1 0,0-1 0,0 0-1,0 0 1,-1 0 0,1 0 0,-1 0 0,-4 2-1,-7 4 251,-1 0-1,0-2 1,-27 9-1,26-10-357,-1-1 0,1 0-1,-1-1 1,-27 0-1,44-3-151,-1 0 0,1 0 0,-1 0-1,1 0 1,-1-1 0,1 1-1,-1 0 1,1 0 0,-1 0 0,1-1-1,-1 1 1,1 0 0,-1-1-1,1 1 1,0 0 0,-1-1 0,1 1-1,0-1 1,-1 1 0,1-1 0,0 1-1,0 0 1,-1-1 0,1 1-1,0-1 1,0 1 0,0-1 0,0 1-1,-1-1 1,1 0 0,0 1-1,0-1 1,0 1 0,0-1 0,0 1-1,0-1 1,1 1 0,-1-1 0,0 1-1,0-1 1,0 1 0,0-1-1,1 1 1,-1-1 0,0 1 0,0-1-1,1 0 1,-1 1-20,7-18-8723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9641,'0'0'7778,"-3"12"-5301,-23 100 494,-18 183 0,49-298-1385,10-17-743,16-28-368,2-14-458,-23 40-304,2 0 0,0 1 0,1 1 0,2 0 1,0 0-1,18-17 0,-30 34 24,0 1 0,0-1 1,1 1-1,-1 0 0,1 1 1,0-1-1,-1 0 0,1 1 1,0 0-1,0 0 0,0 0 1,0 1-1,5-1 0,-7 1 197,-1 0-1,1 0 0,-1 0 0,0 0 1,1 0-1,-1 0 0,1 1 0,-1-1 1,1 0-1,-1 1 0,0 0 0,1-1 1,-1 1-1,0 0 0,1-1 0,-1 1 1,0 0-1,0 0 0,0 0 0,0 0 1,0 0-1,0 0 0,0 1 0,0-1 1,0 0-1,-1 0 0,1 1 0,0-1 1,-1 0-1,1 1 0,-1-1 0,0 1 1,1-1-1,-1 1 0,0-1 0,0 0 0,0 3 1,0 1 265,-1 0 1,0 0 0,0-1-1,-1 1 1,1 0 0,-1 0-1,0-1 1,-1 1 0,1-1-1,-1 1 1,0-1-1,0 0 1,0 0 0,0 0-1,-1-1 1,1 1 0,-1-1-1,0 0 1,0 0 0,0 0-1,-1-1 1,-7 5 0,4-3-135,0 0 0,0 0 0,-1-1 0,1 0 1,-1 0-1,1-1 0,-1 0 0,0 0 1,0-1-1,0 0 0,0-1 0,-12 0 1,19-1-172,1 1 1,-1 0-1,1-1 1,0 1-1,-1-1 1,1 1-1,0-1 1,0 0-1,-1 1 1,1-1-1,0 0 1,0 0-1,0 0 1,0 0-1,0 0 1,0 0-1,0 0 0,0 0 1,0-1-1,1 1 1,-2-2-1,-3-31-5874,5 14 861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13389,'0'0'7959,"10"1"-6016,-2 1-1598,4 0 46,1 0 0,-1-1-1,1 0 1,17-2 0,-28 1-345,0 0 1,0 0-1,1 0 0,-1 0 0,0-1 0,0 1 0,0-1 1,0 1-1,0-1 0,0 0 0,0 0 0,0 0 0,0 0 1,0 0-1,0-1 0,0 1 0,-1 0 0,1-1 1,-1 1-1,1-1 0,-1 0 0,1 0 0,-1 1 0,0-1 1,0 0-1,0 0 0,0 0 0,0 0 0,0 0 0,-1 0 1,1-1-1,-1 1 0,1 0 0,-1 0 0,0-3 0,0 4-44,1 0 0,-1 0 0,0 0 0,0 0-1,0 0 1,0 0 0,0 0 0,0 0 0,0 0-1,-1 0 1,1 0 0,0 0 0,0 0 0,-1 0-1,1 0 1,-1 0 0,1 0 0,-1 0 0,1 1-1,-1-1 1,1 0 0,-1 0 0,0 0 0,1 1-1,-1-1 1,0 1 0,0-1 0,1 0-1,-1 1 1,0-1 0,0 1 0,0-1 0,0 1-1,0 0 1,0 0 0,0-1 0,0 1 0,0 0-1,0 0 1,0 0 0,0 0 0,0 0 0,0 0-1,0 0 1,0 0 0,0 0 0,0 0 0,0 1-1,0-1 1,0 0 0,1 1 0,-1-1 0,0 1-1,0-1 1,-1 2 0,-4 0-47,1 1 0,-1 1 0,1-1 0,0 1 0,0 0 0,0 0 0,1 0 0,-5 6 0,4-4 42,2-1 0,-1 2 1,1-1-1,0 0 0,0 1 0,1-1 0,-1 1 0,-1 13 1,3-16-252,1-1 1,0 0-1,0 1 1,0-1 0,0 1-1,0-1 1,1 1-1,1 6 1,-1-9-192,0 1-1,-1 0 1,1 0 0,0-1 0,0 1-1,0 0 1,1-1 0,-1 1-1,0-1 1,0 0 0,1 1 0,-1-1-1,1 0 1,-1 0 0,1 0-1,3 2 1,10 2-4936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3267,'0'0'22427,"2"12"-22064,1-5-225,-2-4-75,0 0-1,0 0 0,0 0 1,0 0-1,-1 1 0,1-1 1,-1 0-1,0 0 1,0 0-1,0 0 0,0 1 1,0-1-1,-1 0 0,1 0 1,-1 0-1,0 0 1,0 0-1,0 0 0,-1 0 1,1 0-1,-4 5 0,-24 20 584,-17 20 386,43-45-992,1 0-1,0 0 0,0 0 1,0 1-1,0-1 0,0 0 0,0 1 1,1-1-1,0 1 0,0 0 1,0-1-1,-1 9 0,2-11-29,1 0-1,-1 0 0,1 0 1,-1 0-1,1 1 1,-1-1-1,1 0 1,0 0-1,-1 0 1,1 0-1,0 0 0,0-1 1,0 1-1,0 0 1,0 0-1,0 0 1,0-1-1,0 1 0,0 0 1,0-1-1,0 1 1,1-1-1,-1 0 1,0 1-1,0-1 1,0 0-1,1 0 0,0 0 1,42 6 391,-39-6-366,16 2-7,-4-1-410,0 1 1,1-2 0,-1 0-1,28-5 1,-45 5 173,1 0 0,-1 0 0,1-1 0,-1 1 0,1 0 0,-1 0 0,1 0 0,-1-1 0,0 1 0,1 0 0,-1-1-1,1 1 1,-1 0 0,0-1 0,1 1 0,-1-1 0,0 1 0,1 0 0,-1-1 0,0 1 0,0-1 0,1 1 0,-1-1 0,0 1 0,0-1 0,0 1 0,0-1 0,0 1 0,0-1 0,1 1 0,-1-1-1,-1 1 1,1-1 0,0 0 0,0 0 0,-1-9-8750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12780,'0'0'9705,"56"-14"-8167,-24 14-738,8 0-671,-4 0-65,1 0-257,3 0-1888,-10 0-3429,-4 0-6501</inkml:trace>
  <inkml:trace contextRef="#ctx0" brushRef="#br0" timeOffset="1">393 1 11050,'0'0'9994,"-29"66"-8585,26-44-800,-3 0-289,6-1-256,0-4 0,0-3-320,0-4-609,7-6-1057,-1-4-1953,0-5-4037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14061,'0'0'4709,"-17"66"-4421,17-44-256,8 1-1954,5-1-704,4 1-1154,4-4-4516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9673,'0'0'3748,"-10"-2"-1373,5 1-2116,1-1-116,0 1 0,-1-1 0,1 1 0,0 0 1,-1 1-1,1-1 0,-1 1 0,1 0 0,-1 0 1,1 0-1,0 1 0,-1-1 0,1 1 0,-1 0 1,1 1-1,0-1 0,0 1 0,0 0 0,0 0 1,0 0-1,0 0 0,0 0 0,1 1 0,-5 3 1,5-1 109,-1-1 1,0 1 0,1 0 0,0 0-1,0 0 1,1 1 0,-4 8-1,6-13-194,-1 0 0,1 0 0,0 0-1,-1 0 1,1 0 0,0 0-1,0 0 1,0 1 0,-1-1-1,1 0 1,1 0 0,-1 0 0,0 0-1,0 0 1,0 1 0,1-1-1,-1 0 1,0 0 0,1 0-1,-1 0 1,1 0 0,-1 0-1,1 0 1,0 0 0,-1 0 0,1 0-1,0-1 1,0 1 0,-1 0-1,1 0 1,0-1 0,0 1-1,0 0 1,0-1 0,0 1-1,0-1 1,0 1 0,0-1 0,0 0-1,0 1 1,1-1 0,-1 0-1,0 0 1,0 0 0,0 0-1,3 0 1,3 1 258,0-1 0,0 0 0,0-1 1,0 1-1,0-2 0,0 1 0,-1-1 0,1 0 0,0 0 0,-1 0 0,1-1 0,-1 0 0,10-7 1,1-2-108,0-2 0,-1 0 1,15-18-1,-12 13-67,-24 26-299,-1 1 0,1-1 0,1 1 0,0 0 0,0 0 0,0 0 0,1 1 0,0-1 0,1 1 0,-1 0 0,2 0 0,-1 0 0,1 10 1,1-17 134,0-1 1,1 0-1,-1 1 1,1-1 0,-1 0-1,1 1 1,-1-1-1,1 0 1,0 0 0,-1 1-1,1-1 1,0 0 0,0 0-1,0 0 1,0 0-1,0 0 1,0 0 0,0-1-1,1 1 1,-1 0 0,0 0-1,0-1 1,1 1-1,-1-1 1,0 1 0,1-1-1,-1 1 1,0-1-1,1 0 1,-1 0 0,0 0-1,1 0 1,-1 0 0,1 0-1,2 0 1,3-1-752,0 1-1,0-1 1,0 0 0,0 0 0,0 0 0,8-4-1,17-12-9060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 17104,'0'0'6027,"0"12"-5520,-18 193 2780,-1 25-1657,19-118-1288,11-317-1212,-11 204 857,0 1 0,0 0 0,0-1 0,0 1 0,1 0 0,-1-1 0,0 1 0,0 0 0,0-1 0,0 1 0,1 0 1,-1-1-1,0 1 0,0 0 0,0 0 0,1-1 0,-1 1 0,0 0 0,1 0 0,-1-1 0,0 1 0,0 0 0,1 0 0,-1 0 1,0 0-1,1 0 0,-1-1 0,0 1 0,1 0 0,-1 0 0,1 0 0,-1 0 0,0 0 0,1 0 0,-1 0 0,0 0 1,1 0-1,-1 0 0,0 0 0,1 0 0,-1 1 0,0-1 0,1 0 0,23 7-195,-12-3 146,-3-3 106,1 0-1,-1 0 1,1-1-1,0 0 0,0-1 1,-1 0-1,1-1 0,-1 0 1,1 0-1,-1-1 1,0 0-1,0-1 0,0 0 1,0 0-1,-1-1 0,0 0 1,15-12-1,-16 11 2,1 0 0,-1-1-1,0 0 1,0 0 0,-1-1-1,0 1 1,-1-1 0,1-1 0,-1 1-1,-1-1 1,0 0 0,0 0-1,-1 0 1,0-1 0,0 1-1,-1-1 1,1-16 0,-3 16-175,0 1-1,-1 0 1,0 0-1,-1-1 1,1 1 0,-2 0-1,0 0 1,0 1-1,-8-16 1,10 21 88,-1 0 0,1 1 0,-1-1 0,0 1 1,0-1-1,0 1 0,0 0 0,0-1 0,-1 1 0,1 0 0,-1 1 0,1-1 0,-1 0 1,0 1-1,1 0 0,-1-1 0,0 1 0,0 0 0,0 0 0,0 1 0,0-1 1,0 1-1,0-1 0,-1 1 0,1 0 0,0 0 0,0 0 0,0 1 0,0-1 0,0 1 1,0 0-1,0 0 0,-4 2 0,0 0 23,0 1 0,1 0 0,0 1 0,0 0 0,0 0 0,0 0 0,1 1-1,0-1 1,0 1 0,1 0 0,-8 13 0,5-7 62,0 1-1,1 0 1,0 0 0,1 0-1,-6 21 1,10-31-31,1 0 0,-1 0 0,1 0 0,-1 0 0,1 0 1,0 0-1,0 0 0,1 0 0,-1 0 0,1 0 0,-1 0 1,1 0-1,0 0 0,0 0 0,0 0 0,0 0 0,1-1 1,-1 1-1,1-1 0,0 1 0,0-1 0,0 1 0,0-1 1,0 0-1,0 0 0,0 0 0,3 2 0,6 2 41,0-1 0,0 0 0,0 0 0,1-1 0,17 4 0,6 2 9,-35-9-62,19 4-45,-1 2-1,-1 0 0,34 20 0,-48-25 29,0 0-1,1 0 0,-1 0 0,0 1 1,0-1-1,0 1 0,0 0 0,-1 0 1,1 0-1,-1 0 0,0 0 0,0 1 1,0-1-1,0 1 0,0-1 1,-1 1-1,0 0 0,0-1 0,0 1 1,0 0-1,0 0 0,-1 0 0,0 0 1,1 0-1,-1 0 0,-1 5 0,0-7-118,1-1 0,0 1 0,-1-1 0,1 0 0,-1 1 0,0-1 0,1 0 0,-1 0 0,0 1 0,0-1 0,0 0 0,0 0 0,0 0 0,0 0-1,-1 1 1,-22 6-8171,14-8 3326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15310,'0'0'5702,"0"80"-4869,-2-38 64,-7 4-289,0 3 65,3-1-33,-4-2-191,5-5-193,5-6-160,0-7-32,0-9-416,15-6-673,-4-8-1409,-1-5-3012,7 0-6725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10154,'0'0'7436,"-9"7"-6272,-5 5-962,2 0 0,0 1 1,0 1-1,1 0 0,1 0 0,1 1 1,0 0-1,-11 27 0,11-23 195,1 1 1,1-1-1,1 1 0,1 0 0,0 1 1,2-1-1,0 1 0,2 0 1,0 0-1,1 0 0,3 21 0,0-33-365,0 1-1,0-1 1,1 0-1,8 14 0,-3-7-369,-9-15 146,-9-33 309,-9-25-172,-12-60 0,17 57 1233,13 60-1178,0 0 1,0 0 0,0-1-1,0 1 1,-1 0-1,1 0 1,0-1-1,0 1 1,0 0 0,1 0-1,-1-1 1,0 1-1,0 0 1,0 0 0,0-1-1,0 1 1,0 0-1,0 0 1,0-1-1,0 1 1,0 0 0,1 0-1,-1 0 1,0-1-1,0 1 1,0 0 0,0 0-1,1 0 1,-1 0-1,0-1 1,0 1-1,1 0 1,-1 0 0,0 0-1,0 0 1,0 0-1,1 0 1,-1 0 0,0 0-1,0 0 1,1 0-1,-1 0 1,0 0-1,0 0 1,1 0 0,-1 0-1,0 0 1,0 0-1,1 0 1,-1 0 0,0 0-1,0 0 1,1 0-1,-1 0 1,0 0-1,0 0 1,0 1 0,1-1-1,-1 0 1,0 0-1,0 0 1,0 0 0,1 1-1,-1-1 1,0 0-1,0 0 1,0 1 0,24 13-701,-17-9 431,69 33-3688,-60-32 1377,1-1 0,34 7 0,-1-6-4797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4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146 314 3587,'0'0'9695,"-6"-9"-7597,4 5-1871,2 1-148,-1 1 0,0 0-1,0 0 1,0 0 0,0 0 0,0 0 0,0 1 0,0-1 0,0 0-1,-1 0 1,1 1 0,-1-1 0,1 1 0,-1-1 0,0 1-1,0 0 1,0 0 0,1-1 0,-1 1 0,0 1 0,0-1 0,-1 0-1,1 0 1,0 1 0,0-1 0,0 1 0,0 0 0,0-1-1,-1 1 1,1 0 0,0 0 0,0 1 0,0-1 0,0 0-1,-1 1 1,-2 1 0,-1 1 93,1 0 0,0 1 0,0 0-1,1 0 1,-1 0 0,1 1 0,0 0 0,0 0-1,0 0 1,1 0 0,0 0 0,0 1 0,0-1-1,0 1 1,1 0 0,0 0 0,0 0 0,1 0-1,0 0 1,0 0 0,0 8 0,1-12-91,1-1 0,0 0 0,0 0 0,-1 1 1,1-1-1,0 0 0,0 0 0,0 0 0,1 0 1,-1 0-1,0 0 0,0 0 0,0 0 0,1-1 0,-1 1 1,0 0-1,1-1 0,-1 1 0,1-1 0,-1 1 1,0-1-1,1 0 0,-1 0 0,1 0 0,-1 1 0,1-1 1,-1-1-1,1 1 0,-1 0 0,1 0 0,1-1 1,51-8 1900,-44 4-1965,-1 0 1,1-1-1,-1-1 1,-1 1-1,1-1 0,-1-1 1,0 1-1,-1-2 0,0 1 1,0-1-1,-1 0 1,0 0-1,5-11 0,6-5-564,-25 35 620,1 1 0,0 0 0,1 1 0,0-1 0,1 1 1,0 1-1,1-1 0,0 1 0,-2 16 0,6-28-65,0-1-1,0 1 0,0 0 1,1 0-1,-1 0 1,0-1-1,0 1 0,1 0 1,-1 0-1,0-1 1,1 1-1,-1 0 1,1-1-1,-1 1 0,1 0 1,-1-1-1,1 1 1,-1-1-1,1 1 0,0-1 1,-1 1-1,1-1 1,0 1-1,-1-1 1,1 0-1,0 1 0,0-1 1,1 0-1,31 4-66,-23-5-245,-1 0-1,1-1 1,-1 0-1,17-5 1,-11-2-239,1 0 1,-1 0 0,-1-2 0,1 0 0,-2 0-1,0-1 1,0-1 0,-1 0 0,15-21 0,-9 8 502,-1-1 0,-1-1 0,-1 0 0,15-43 0,-27 66 395,-1-1 0,0 0 0,-1 0 0,1-1 0,-1 1 0,0 0 0,-1 0 0,0-1 0,0-11 0,-1 17-327,1 1 0,0-1 0,-1 0 0,1 1 0,0-1 0,-1 0-1,1 1 1,-1-1 0,1 1 0,-1-1 0,1 1 0,-1-1 0,1 1 0,-1-1-1,1 1 1,-1-1 0,0 1 0,1 0 0,-1-1 0,0 1 0,1 0 0,-1 0-1,0-1 1,0 1 0,1 0 0,-1 0 0,0 0 0,0 0 0,1 0 0,-1 0-1,0 0 1,1 0 0,-1 0 0,0 1 0,0-1 0,1 0 0,-1 0 0,0 1 0,1-1-1,-2 1 1,-28 15-237,13 1 224,1 2 0,1 0 0,0 0-1,2 2 1,-18 34 0,24-41 61,1 0 1,0 0-1,1 0 1,0 1-1,2 0 0,0-1 1,0 2-1,1-1 1,1 0-1,1 17 0,0-29-62,1-1 0,0 1 1,-1 0-1,1 0 0,1-1 0,-1 1 0,0-1 0,1 1 0,-1-1 0,1 1 0,0-1 0,0 0 0,-1 0 0,2 0 0,-1 0 0,0 0 0,0 0 0,1-1 0,-1 1 0,0-1 0,1 1 1,0-1-1,-1 0 0,1 0 0,0 0 0,0 0 0,-1-1 0,1 1 0,0-1 0,0 0 0,0 0 0,0 0 0,4 0 0,3 0 112,1-1 0,0 1-1,0-2 1,-1 1 0,1-2 0,-1 1 0,20-9-1,-8-1-30,0-1 0,-1-1-1,0-1 1,-1-1-1,-1-1 1,-1 0-1,0-2 1,-1 0 0,-1 0-1,-1-2 1,-1 0-1,-1 0 1,17-38-1,-18 17-168,-11 41 61,-1 1 1,0-1-1,0 0 1,0 1-1,0-1 0,0 1 1,0-1-1,0 0 0,0 1 1,0-1-1,0 0 1,-1 1-1,1-1 0,0 0 1,0 1-1,-1-1 0,1 1 1,0-1-1,0 1 1,-1-1-1,1 1 0,-1-1 1,1 1-1,-1-1 0,1 1 1,-1-1-1,1 1 1,-1-1-1,1 1 0,-1 0 1,1-1-1,-1 1 0,1 0 1,-1 0-1,0 0 1,1-1-1,-1 1 0,0 0 1,1 0-1,-1 0 0,0 0 1,1 0-1,-1 0 1,0 0-1,1 0 0,-1 0 1,1 0-1,-1 1 0,0-1 1,1 0-1,-1 0 1,1 1-1,-1-1 0,0 1 1,-5 1-61,1 0 0,0 0 0,0 1 0,0 0 0,0 0 0,1 0 0,-1 1 0,1 0 0,0 0 0,-7 7 0,-35 52-59,36-49 106,3-4 37,1 0 0,0 1 0,0 0 0,1 0 0,0 0 0,1 1 0,0-1 0,1 1 0,0 0 0,1 0 0,0 0 0,1 0 0,0 1 0,1-1 0,2 17 0,-1-26-54,0 0 0,-1 0 0,1 0 0,0-1 0,1 1 0,-1 0 1,0-1-1,1 1 0,-1-1 0,1 1 0,0-1 0,0 0 0,0 0 0,0 0 0,0 0 0,0 0 1,4 2-1,-2-2-395,-1 0 1,0 0 0,1-1-1,0 0 1,-1 1 0,1-1-1,7 1 1,24-1-6652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167 138 9833,'0'-1'329,"0"1"0,0-1 0,-1 1-1,1-1 1,0 0 0,0 1 0,0-1-1,-1 1 1,1-1 0,0 1 0,-1-1-1,1 0 1,0 1 0,-1-1 0,1 1 0,0 0-1,-1-1 1,1 1 0,-1-1 0,1 1-1,-1 0 1,1-1 0,-1 1 0,0 0-1,1-1 1,-1 1 0,1 0 0,-2 0 0,-24-3 3689,21 3-3841,0 1-1,0 0 0,1-1 1,-1 1-1,0 1 0,1-1 0,-1 1 1,-6 3-1,4 1-171,0-1 0,1 1 0,0 0 0,0 1 0,1 0 1,0 0-1,0 0 0,0 0 0,1 1 0,0 0 0,0 0 0,1 0 0,0 0 0,1 0 0,0 1 0,0-1 1,1 1-1,0-1 0,0 1 0,1 0 0,1 11 0,-1-19 0,1 0-1,0 1 1,0-1-1,-1 0 1,1 0 0,0 0-1,0 0 1,0 0-1,0 0 1,0-1-1,0 1 1,1 0 0,-1 0-1,0-1 1,0 1-1,0-1 1,1 1 0,-1-1-1,0 1 1,1-1-1,-1 0 1,0 0-1,1 1 1,-1-1 0,0 0-1,1 0 1,-1 0-1,1-1 1,-1 1-1,0 0 1,1 0 0,-1-1-1,0 1 1,2-1-1,49-17 722,-30 5-513,0-1 0,-1-1 1,-1-2-1,0 1 0,-2-2 0,0-1 0,-1 0 0,0-1 0,-2-1 0,0 0 0,19-40 0,-32 56-184,0 0-1,0 0 1,0-1-1,-1 1 1,0-1-1,0 1 1,0-1-1,0-7 1,-21 50-574,11-16 486,1 0 0,-7 27 0,13-41 53,1 1 1,-1-1-1,1 0 0,1 1 0,-1-1 1,1 1-1,1 0 0,-1-1 0,1 0 1,3 13-1,-3-18 5,0-1 0,1 1 0,-1 0 0,0-1 1,1 1-1,-1-1 0,1 1 0,-1-1 0,1 0 1,0 0-1,0 0 0,-1 0 0,1 0 0,0 0 0,0 0 1,0 0-1,0-1 0,0 1 0,0-1 0,0 1 0,0-1 1,0 0-1,4 0 0,51-3 48,-47 2-36,0-1 1,0-1 0,-1 0 0,1 0 0,-1-1 0,0 0 0,0 0 0,0-1 0,-1 0 0,0-1 0,0 0 0,9-9 0,-11 10 9,-1 0 1,0-1-1,0 1 0,0-2 1,-1 1-1,0 0 0,0-1 0,-1 1 1,0-1-1,0 0 0,0 0 1,-1-1-1,0 1 0,-1 0 1,1-1-1,-1-12 0,-1 20-23,1-1-1,-1 0 0,0 0 1,0 1-1,0-1 0,0 0 1,0 0-1,0 1 0,-1-1 0,1 0 1,0 0-1,0 1 0,-1-1 1,1 0-1,0 1 0,0-1 1,-1 0-1,1 1 0,-1-1 1,1 1-1,-1-1 0,1 0 1,-1 1-1,1-1 0,-1 1 1,1 0-1,-1-1 0,0 1 1,1-1-1,-1 1 0,0 0 0,1-1 1,-1 1-1,0 0 0,0 0 1,1 0-1,-1 0 0,0-1 1,1 1-1,-1 0 0,0 0 1,0 0-1,1 1 0,-1-1 1,0 0-1,0 0 0,1 0 1,-1 0-1,0 1 0,1-1 0,-2 1 1,-3 1-32,1 0 0,0 0 0,0 0 0,0 0 0,0 1 0,0 0 0,-5 5 0,-4 6 34,1 0 0,0 0 0,-16 28 0,23-34 52,1 0 1,0 1-1,1-1 0,0 0 1,0 1-1,1 0 0,0 0 1,0 0-1,0 16 0,2-23-48,1 0-1,-1-1 0,1 1 0,0 0 0,0-1 0,-1 1 1,1-1-1,0 1 0,0-1 0,0 0 0,1 1 0,-1-1 1,0 0-1,0 0 0,1 0 0,-1 0 0,1 0 0,-1 0 0,1 0 1,-1 0-1,1 0 0,-1-1 0,1 1 0,0-1 0,-1 1 1,1-1-1,0 0 0,0 1 0,-1-1 0,1 0 0,0 0 1,2-1-1,66-1-1007,-68 2 862,8-1-857,0-1 0,-1 0 0,1-1 0,-1 0 0,0 0 0,11-6 0,16-11-6202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13261,'0'0'4180,"-10"0"-641,1 0-3073,-1 1 1,1 0 0,0 0-1,-16 4 1,23-4-435,-1-1-1,1 1 1,0 0 0,0 0 0,-1 0 0,1 0 0,0 0-1,0 0 1,0 0 0,0 1 0,0-1 0,1 1 0,-1-1 0,0 1-1,1 0 1,-1 0 0,1 0 0,-1 0 0,1 0 0,0 0 0,0 0-1,0 0 1,0 0 0,0 1 0,1-1 0,-1 0 0,1 1-1,-1 3 1,1-5-31,1 1 0,-1-1 0,1 0 0,-1 0 0,1 0 0,-1-1 0,1 1 0,0 0 0,-1 0 0,1 0-1,0 0 1,0-1 0,0 1 0,0 0 0,-1-1 0,1 1 0,0 0 0,0-1 0,0 1 0,0-1 0,1 0 0,-1 1 0,0-1 0,0 0 0,0 0-1,2 1 1,42 5 40,-28-4-32,-9-1-7,-1 1 1,0 0-1,0 1 0,0 0 0,0 0 1,12 8-1,-18-11 1,0 1-1,0 0 0,0-1 1,1 1-1,-1 0 1,0 0-1,0 0 1,-1 0-1,1 0 1,0 0-1,0 0 1,0 0-1,-1 1 1,1-1-1,0 0 1,-1 0-1,1 1 1,-1-1-1,0 0 1,1 0-1,-1 1 1,0-1-1,0 1 1,0-1-1,0 0 1,0 1-1,0-1 1,0 0-1,0 1 1,-1-1-1,1 0 1,0 1-1,-1-1 1,1 0-1,-1 1 1,1-1-1,-1 0 1,0 0-1,0 0 1,1 0-1,-1 0 1,0 0-1,0 0 1,-2 2-1,-1 0 31,-1 1-1,1-1 1,-1 0-1,0 0 1,0 0-1,0-1 1,0 0-1,0 0 1,-1 0 0,1 0-1,-1-1 1,1 0-1,-7 0 1,-25 2-3265,15-3-3857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161 142 8584,'0'0'8467,"6"-9"-5787,-2 3-2660,15-25 2780,-17 27-2088,1-1 1,-1 1-1,0-1 1,-1 0-1,1 1 1,-1-1 0,0 0-1,0 0 1,-1 0-1,1 0 1,-1-10-1,-1 14-680,1 0 1,-1 0-1,0 0 0,1 0 0,-1 0 0,0 0 0,1 0 0,-1 0 0,0 1 0,0-1 0,0 0 0,0 0 0,0 1 0,0-1 0,0 1 0,0-1 0,0 1 0,0-1 1,0 1-1,0 0 0,0 0 0,0-1 0,-1 1 0,1 0 0,0 0 0,0 0 0,0 0 0,0 0 0,-1 0 0,1 1 0,0-1 0,-2 1 0,-2-1-66,0 1-1,0 0 1,0 0 0,0 0-1,1 1 1,-10 4-1,3 2 3,1 1-1,0 1 0,0 0 1,0 0-1,2 1 1,-1 0-1,1 0 0,1 1 1,0 0-1,1 1 1,0-1-1,0 1 1,2 0-1,0 1 0,0-1 1,1 1-1,1-1 1,-1 26-1,3-38 17,0-1 1,0 1-1,0-1 0,0 1 0,0 0 1,1-1-1,-1 1 0,0-1 1,1 1-1,-1 0 0,0-1 0,1 1 1,-1-1-1,1 1 0,-1-1 1,1 1-1,-1-1 0,1 0 0,-1 1 1,1-1-1,-1 0 0,1 1 1,-1-1-1,1 0 0,0 1 0,-1-1 1,1 0-1,-1 0 0,1 0 1,0 0-1,-1 0 0,1 0 0,0 0 1,-1 0-1,1 0 0,0 0 1,-1 0-1,1 0 0,0 0 0,-1 0 1,1-1-1,-1 1 0,1 0 1,1-1-1,26-12 66,7-38 68,-32 45-112,1-1 0,-1 1 0,1 0-1,0 1 1,0-1 0,1 1 0,0 0 0,0 0-1,0 0 1,11-8 0,-13 12-69,0 0 0,0 0 0,0 1 0,0-1 0,0 1 0,1 0 0,-1-1 0,0 1 1,0 1-1,0-1 0,0 0 0,0 1 0,0 0 0,0-1 0,0 1 0,0 0 0,5 3 0,19 5 59,-21-8 202,-11 1 8,4-2-202,0 0 1,0 0-1,-1 0 0,1 1 0,0-1 1,0 0-1,-1 1 0,1-1 1,0 1-1,0-1 0,0 1 0,0 0 1,0 0-1,0-1 0,0 1 1,0 0-1,0 0 0,-1 1 1,-5 18-34,5-14 14,-1 1 0,1-1 0,0 1 0,1 0 0,0 0-1,0 0 1,0 11 0,1-16 21,0 0-1,0 1 0,0-1 1,0 0-1,0 0 1,1 1-1,-1-1 1,1 0-1,0 0 0,-1 0 1,1 0-1,0 0 1,2 3-1,-2-4 2,-1-1 0,1 1 0,0-1 0,-1 1 0,1-1 0,0 1 0,-1-1 0,1 1 0,0-1 0,0 0 0,0 1 0,0-1 0,-1 0 0,1 0 0,0 1 0,0-1 0,0 0 0,0 0 0,0 0 0,-1 0 0,1 0 0,0-1 0,1 1 0,3-2 19,0 0-1,0 0 0,0 0 0,0-1 0,0 1 1,-1-1-1,1-1 0,-1 1 0,5-5 1,7-7-28,82-68 13,-86 74-21,0 1 0,0 0 1,1 1-1,0 0 0,0 1 1,20-7-1,-32 13-1,1-1 0,-1 1 1,0 0-1,0 0 0,0 0 0,0 0 1,0 0-1,0 0 0,0 0 1,0 0-1,0 0 0,1 0 0,-1 1 1,0-1-1,0 0 0,0 1 0,0-1 1,0 1-1,0-1 0,0 1 0,0-1 1,-1 1-1,1 0 0,0-1 1,0 1-1,1 1 0,-1 0-1,1 1 0,-1-1 0,0 1 0,0-1 0,0 1 0,0 0-1,0-1 1,0 1 0,-1 0 0,1 4 0,0 0 12,-1 1 0,0-1 0,0 1 1,-1-1-1,1 1 0,-2-1 0,-3 14 0,14-92 1126,-6 0-967,-3 68-332,0 9-186,-1-5 352,1 1 0,0-1 1,0 1-1,0 0 0,0-1 1,0 1-1,0-1 0,1 1 0,-1 0 1,1-1-1,-1 1 0,1-1 0,-1 1 1,1-1-1,0 1 0,-1-1 1,1 0-1,0 1 0,0-1 0,0 0 1,0 0-1,1 1 0,-1-1 1,0 0-1,0 0 0,1 0 0,-1-1 1,0 1-1,1 0 0,-1 0 1,1-1-1,-1 1 0,1-1 0,-1 1 1,1-1-1,0 0 0,-1 1 1,1-1-1,0 0 0,-1 0 0,1 0 1,-1 0-1,1-1 0,0 1 1,-1 0-1,4-2 0,2 0 26,1 0-1,-1-1 1,1 0-1,-1 0 0,0-1 1,0 0-1,-1 0 1,10-8-1,80-84-18,-97 143-843,-15 17 822,11-50 19,1 0 0,1 1-1,0-1 1,-2 28 0,6-41-106,-1-1 0,1 1 0,0 0 0,-1-1 0,1 1 0,-1 0 0,1-1 0,0 1 1,0-1-1,-1 1 0,1-1 0,0 1 0,0-1 0,0 1 0,-1-1 0,1 0 0,0 0 0,0 1 0,0-1 0,0 0 0,0 0 0,0 0 1,0 0-1,-1 0 0,1 0 0,0 0 0,0 0 0,0 0 0,1-1 0,30-5-6028,-17-6-772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23 14798,'0'0'4255,"-1"7"-2963,-26 258 3667,23-228-3827,2 45-1,2-81-949,0-16 320,6-160-1890,-7 168 1046,-1 13-169,1 14 168,2-17 369,0-1 0,0 1 0,0 0 0,1-1 1,-1 0-1,1 1 0,0-1 0,-1 0 0,1 1 0,0-1 0,1 0 1,-1-1-1,0 1 0,1 0 0,-1-1 0,0 1 0,1-1 0,0 1 0,-1-1 1,1 0-1,0 0 0,0-1 0,0 1 0,-1-1 0,1 1 0,0-1 0,0 0 1,0 0-1,0 0 0,0 0 0,0-1 0,3 0 0,2 0 184,1 0 0,0-1 0,-1-1 0,0 1 1,1-1-1,-1-1 0,0 1 0,-1-1 0,12-8 0,-5 0-137,0 1 0,-1-2-1,-1 0 1,0 0 0,-1-1 0,11-18 0,-16 22-128,0 0 0,-1 0 0,0-1-1,-1 0 1,0 0 0,-1 0 0,0 0 0,-1 0 0,0 0 0,1-18 0,-3 28 42,0 1 1,0 0 0,0 0 0,0-1 0,0 1 0,0 0-1,0 0 1,0-1 0,0 1 0,0 0 0,0 0-1,0-1 1,0 1 0,-1 0 0,1 0 0,0-1-1,0 1 1,0 0 0,0 0 0,0 0 0,0-1-1,-1 1 1,1 0 0,0 0 0,0 0 0,0 0 0,-1-1-1,1 1 1,0 0 0,0 0 0,0 0 0,-1 0-1,1 0 1,0 0 0,0 0 0,-1-1 0,1 1-1,0 0 1,0 0 0,-1 0 0,1 0 0,-14 6-313,-10 13 67,11-3 225,0 0 0,1 0 0,-11 21 0,19-31 17,0 1 0,1 0 1,0 0-1,0 1 0,1-1 1,-1 1-1,2-1 1,-1 1-1,1 0 0,0 0 1,1 10-1,1-15-53,1 0-1,-1-1 1,1 1 0,0-1-1,0 0 1,0 0 0,0 0-1,0 0 1,0 0 0,0 0-1,1 0 1,-1 0 0,1-1-1,-1 0 1,1 1 0,0-1-1,0 0 1,-1 0 0,1 0-1,5 0 1,-4 1-11,1-1 0,-1 1-1,1 0 1,-1 0 0,0 0 0,0 1-1,7 5 1,-8-4 51,-1 1 0,0-1 0,0 0 0,-1 1 0,1-1 0,-1 1 0,0 0 0,0-1 0,-1 1 0,1 0 0,-1 0 0,0-1 0,0 1 0,-1 0 0,1 0 0,-2 4 0,1-5-100,1 1-1,-1-1 0,0 0 0,0 0 1,-1 0-1,1 0 0,-1 0 0,0-1 1,0 1-1,0 0 0,0-1 1,0 0-1,-1 1 0,0-1 0,0 0 1,0 0-1,0 0 0,-6 3 1,-11-5-6491,9-5 465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15887,'0'0'6598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11499,'0'0'3091,"-1"12"-1895,-37 207 7703,38-219-8864,0 0 1,0 0-1,0 0 1,0 0-1,0 0 0,0 0 1,0-1-1,1 1 1,-1 0-1,0 0 1,0 0-1,0 0 1,0 0-1,0 0 1,1 0-1,-1 0 1,0 0-1,0 0 0,0 0 1,0 0-1,0 0 1,1 0-1,-1 0 1,0 0-1,0 0 1,0 0-1,0 0 1,0 0-1,1 0 1,-1 0-1,0 0 0,0 0 1,0 0-1,0 0 1,0 0-1,1 0 1,-1 0-1,0 1 1,0-1-1,0 0 1,0 0-1,0 0 1,0 0-1,0 0 0,1 0 1,-1 1-1,0-1 1,0 0-1,0 0 1,0 0-1,0 0 1,0 0-1,0 1 1,0-1-1,0 0 1,0 0-1,0 0 0,0 0 1,0 0-1,0 1 1,0-1-1,0 0 1,0 0-1,0 0 1,0 0-1,0 1 1,18-18 820,17-24-589,-35 40-238,10-12 36,-8 9-55,1 0 0,-1-1 0,1 1 0,0 0 1,1 1-1,-1-1 0,1 0 0,0 1 0,0 0 0,7-5 1,-11 38-278,-2 27 267,2-57 10,1 1 0,-1-1 0,1 0-1,-1 1 1,0-1 0,1 1 0,-1-1 0,1 0 0,-1 1 0,1-1 0,-1 0 0,1 0 0,-1 1 0,1-1 0,-1 0 0,1 0 0,0 0 0,-1 0 0,1 0 0,-1 0 0,1 0 0,-1 0 0,1 0 0,0 0 0,-1 0 0,1 0 0,-1 0 0,1 0 0,-1 0 0,1-1 0,-1 1 0,1 0 0,-1 0 0,1-1 0,0 0 0,22-7 533,13-12-354,39-20-93,-69 37-178,-1 1 1,1 0-1,-1 0 1,1 1-1,0-1 0,-1 1 1,1 1-1,0-1 1,0 1-1,0 0 0,6 1 1,-10 41-159,-2-40-168,0 0 0,-1 1 0,1-1 1,0 0-1,-1 0 0,1 0 1,-1 1-1,0-1 0,0 0 0,0 0 1,0 0-1,0 0 0,0 0 0,-1 0 1,-1 2-1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8:5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10826,'0'0'12503,"10"5"-11259,-6-3-1115,0 0 0,1 0 0,-1 0 0,1 0 0,0-1 0,-1 1 1,1-1-1,0-1 0,0 1 0,0-1 0,0 0 0,0 0 0,0 0 1,0 0-1,-1-1 0,1 0 0,0 0 0,0-1 0,0 1 0,7-4 0,8-6 213,-1 0 0,21-18 0,-35 26-322,-1 0 1,0-1 0,0 1-1,0-1 1,0 0 0,-1 0-1,0 0 1,1-1 0,-2 1-1,1-1 1,0 0 0,-1 1-1,0-1 1,0 0 0,1-7-1,-3 12-23,0 0-1,0-1 0,0 1 0,1 0 0,-1 0 0,0-1 0,-1 1 0,1 0 0,0-1 0,0 1 0,0 0 0,0 0 0,0-1 1,0 1-1,0 0 0,0-1 0,0 1 0,-1 0 0,1 0 0,0-1 0,0 1 0,0 0 0,0 0 0,-1 0 0,1-1 0,0 1 0,0 0 1,-1 0-1,1 0 0,0 0 0,0 0 0,-1-1 0,1 1 0,0 0 0,0 0 0,-1 0 0,1 0 0,0 0 0,-1 0 0,1 0 1,0 0-1,0 0 0,-1 0 0,1 0 0,0 0 0,-1 0 0,1 0 0,0 0 0,0 0 0,-1 0 0,1 1 0,0-1 0,0 0 1,-1 0-1,1 0 0,0 0 0,0 1 0,-1-1 0,1 0 0,0 0 0,0 0 0,0 1 0,-1-1 0,1 0 0,0 1 1,-18 13-523,10-3 465,0-1 0,0 1 1,1 0-1,0 1 1,1-1-1,0 2 0,1-1 1,1 0-1,0 1 0,0 0 1,1 0-1,1 0 1,-1 16-1,3-28 49,0 1-1,0-1 1,1 0 0,-1 0-1,0 1 1,1-1 0,-1 0-1,1 0 1,-1 0 0,1 1-1,-1-1 1,1 0 0,0 0 0,-1 0-1,1 0 1,0 0 0,0 0-1,0 0 1,0-1 0,0 1-1,0 0 1,0 0 0,0-1-1,0 1 1,0-1 0,1 1 0,-1-1-1,0 1 1,0-1 0,0 0-1,1 0 1,-1 1 0,0-1-1,1 0 1,-1 0 0,0 0-1,0 0 1,1-1 0,-1 1 0,2 0-1,2-1 25,1 0-1,-1 0 1,0 0 0,0 0-1,1-1 1,-1 0-1,0 0 1,7-5 0,11-9 12,-2-2 1,0-1-1,-1 0 1,-1-1-1,28-39 1,-17 15-133,-1-1 0,22-49 0,-27 38-52,-56 107-480,20-22 831,1 0 0,1 1 0,2 0 0,1 0 0,2 1 0,0 0 0,2 0 0,2 36 0,14-112 342,-11 18-627,0 1-1,-2-1 0,-3-34 0,3 60 89,0 0 0,0 1-1,0-1 1,0 0 0,0 1-1,0-1 1,0 0 0,0 1-1,0-1 1,0 0 0,0 1-1,-1-1 1,1 1 0,0-1-1,0 0 1,-1 1 0,1-1-1,0 1 1,-1-1 0,1 1-1,-1-1 1,1 1 0,-1-1-1,1 1 1,-1-1-1,1 1 1,-1 0 0,1-1-1,-1 1 1,1 0 0,-1-1-1,0 1 1,1 0 0,-1 0-1,1 0 1,-1-1 0,0 1-1,1 0 1,-1 0 0,0 0-1,0 0 1,-1 1-19,1 0 0,0-1 0,0 1 0,0 0 0,0 0 0,0 0 0,0 0 0,0 0 0,0 0 0,0 0 0,0 0 0,0 0 0,1 1 0,-1-1-1,0 0 1,1 0 0,-1 1 0,0 2 0,0 0 13,-1 1 0,1 0 0,0 0 0,1 0 0,-1-1 0,1 1 0,0 0 0,0 0 0,0 0 0,1 0 0,0 0 0,0 0 0,0 0 0,3 7 0,-2-9 77,0-1 1,-1 0 0,1 1 0,0-1 0,0 0 0,0 0-1,1 0 1,-1-1 0,0 1 0,1 0 0,-1-1-1,1 0 1,0 1 0,-1-1 0,1 0 0,0 0-1,0-1 1,-1 1 0,1-1 0,0 1 0,0-1-1,0 0 1,0 0 0,0 0 0,0 0 0,3-1 0,4-1 29,0-1 1,0 1 0,-1-2 0,1 1 0,-1-1 0,1-1 0,-1 0 0,-1 0 0,1 0-1,-1-1 1,0-1 0,11-10 0,-6 6-89,1 0 1,1 1-1,16-9 0,-31 19-13,1 0 0,-1 0 0,1 0 0,-1 0 0,0 0 0,1 1 0,-1-1 0,0 0 0,1 0 0,-1 0 0,0 0 0,1 1-1,-1-1 1,0 0 0,0 0 0,1 1 0,-1-1 0,0 0 0,0 1 0,1-1 0,-1 0 0,0 1 0,0-1 0,0 0 0,0 1 0,0-1-1,1 0 1,-1 1 0,0-1 0,0 0 0,0 1 0,0-1 0,0 0 0,0 1 0,0-1 0,0 1 0,0-1 0,0 0 0,-1 1 0,1-1 0,0 0-1,0 1 1,0-1 0,0 0 0,0 1 0,-1-1 0,1 0 0,0 1 0,-1-1 0,-4 24-48,-12 20 111,12-32 144,0 1 1,0 0 0,1 0-1,1 0 1,0 0-1,-1 22 1,4-35-229,0 0-1,0 1 1,0-1 0,0 0 0,0 1-1,0-1 1,0 0 0,0 0 0,1 1 0,-1-1-1,0 0 1,0 1 0,0-1 0,0 0-1,1 0 1,-1 1 0,0-1 0,0 0 0,0 0-1,1 1 1,-1-1 0,0 0 0,0 0-1,1 0 1,-1 1 0,0-1 0,1 0-1,-1 0 1,0 0 0,1 0 0,-1 0 0,0 0-1,1 0 1,-1 0 0,0 0 0,1 0-1,-1 0 1,0 0 0,1 0 0,-1 0 0,0 0-1,1 0 1,-1 0 0,0 0 0,0 0-1,1 0 1,-1 0 0,0-1 0,1 1 0,-1 0-1,0 0 1,0 0 0,1-1 0,-1 1-1,0 0 1,0 0 0,1-1 0,-1 1 0,0 0-1,0-1 1,18-15-5754,-9-6-2915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90 17745,'0'0'5274,"9"0"-4441,-2 0-689,-1-1 0,1 1 0,-1-1 0,1-1 0,-1 1 0,7-3 0,-12 3-124,1 0 1,0 1-1,-1-1 1,1 0-1,0 0 0,-1 0 1,1 0-1,-1 0 1,0 0-1,1-1 1,-1 1-1,0 0 1,0-1-1,0 1 0,0-1 1,0 1-1,0-1 1,0 0-1,0 1 1,-1-1-1,1 0 1,-1 1-1,1-1 0,-1 0 1,0 0-1,0 1 1,1-1-1,-1 0 1,0 0-1,-1 0 1,1 0-1,0 1 0,-1-3 1,0 2-48,0 0 0,0 0-1,0 1 1,0-1 0,0 0 0,-1 1 0,1-1 0,0 1-1,-1-1 1,1 1 0,-1 0 0,0 0 0,1-1 0,-1 1 0,0 1-1,0-1 1,0 0 0,1 0 0,-1 1 0,0-1 0,0 1-1,0-1 1,0 1 0,0 0 0,0 0 0,-3 0 0,-2-1-42,1 1-1,-1 0 1,1 0 0,-1 1 0,1 0 0,0 0-1,-10 3 1,9 0 49,0 0 0,-1 0 0,2 0 0,-1 1 0,0 0-1,1 1 1,0 0 0,1 0 0,-1 0 0,1 0 0,0 1-1,0 0 1,1 0 0,-4 8 0,3-4 36,0 0 0,1 0-1,0 0 1,0 0 0,1 1 0,1-1 0,0 1 0,1 0-1,-1 14 1,2-24-9,1 0 0,-1 0-1,0 0 1,0 0 0,1-1-1,-1 1 1,1 0 0,-1 0-1,1-1 1,0 1 0,0 0 0,0-1-1,0 1 1,0-1 0,0 1-1,0-1 1,1 1 0,-1-1-1,0 0 1,1 0 0,-1 1-1,1-1 1,-1 0 0,3 0 0,0 1-121,1 0 1,0-1 0,0 1 0,-1-1 0,1 0-1,0-1 1,0 1 0,0-1 0,6-1 0,2 0-1115,0 0-1,1-1 1,-1-1 0,0 0 0,-1-1 0,15-6 0,21-16-7505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18353,'0'0'8974,"1"9"-8995,-1-6-79,0 0 0,1 0 0,-1-1 1,1 1-1,-1 0 0,1 0 0,0-1 0,0 1 1,1 0-1,-1-1 0,3 4 0,-2-3-267,0-1 1,1 0-1,0 0 0,-1 0 1,1-1-1,0 1 0,0-1 1,0 1-1,0-1 0,0 0 1,0 0-1,0 0 0,6 0 1,25 2-2468,-28-3 2600,0 0 0,-1 1 0,1-1 0,0 1 0,0 0 0,-1 1 0,1-1 0,-1 1 1,9 4-1,-13-5 380,-1-1 1,1 1 0,-1-1 0,1 1 0,-1 0-1,1-1 1,-1 1 0,0 0 0,1 0 0,-1-1-1,0 1 1,0 0 0,1 0 0,-1-1-1,0 1 1,0 0 0,0 0 0,0 0 0,0-1-1,0 1 1,0 0 0,0 0 0,-1 0 0,1-1-1,0 1 1,0 0 0,-1 0 0,1-1 0,0 1-1,-1 0 1,1 0 0,0-1 0,-2 2-1,-21 27 2136,12-14-1259,10-15-1023,1 1 0,0-1-1,0 1 1,0 0-1,0-1 1,-1 1 0,1 0-1,0-1 1,0 1-1,0-1 1,0 1-1,0 0 1,0-1 0,1 1-1,-1 0 1,0-1-1,0 1 1,0-1-1,1 1 1,-1 0 0,0-1-1,0 1 1,1-1-1,-1 1 1,1-1 0,-1 1-1,0-1 1,1 1-1,-1-1 1,1 0-1,-1 1 1,1-1 0,-1 0-1,1 1 1,-1-1-1,1 0 1,1 1 0,34 10-726,-33-11 741,0 1-1,1-1 1,-1 1 0,0 0 0,0 0 0,0 0-1,0 0 1,0 0 0,0 1 0,0-1 0,0 1 0,0 0-1,0 0 1,-1 0 0,1 0 0,-1 0 0,3 3-1,-5-3 76,0-1 0,0 0-1,0 1 1,-1-1-1,1 0 1,0 1 0,0-1-1,-1 0 1,1 0 0,-1 1-1,1-1 1,-1 0-1,1 0 1,-1 0 0,0 0-1,0 0 1,0 0 0,1 0-1,-1 0 1,0 0-1,0 0 1,0 0 0,0 0-1,-1-1 1,1 1 0,0 0-1,0-1 1,0 1-1,-3 0 1,-42 18 1889,39-17-1650,-4 2-280,0-1 0,1 0 0,-1-1-1,0 0 1,0-1 0,-14 0 0,26-3-1063,0 1 0,0-1 0,0 0 0,0 0 0,1 1 1,-1-1-1,0 1 0,1-1 0,-1 1 0,1 0 0,3-3 1,18-8-5212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151 111 13196,'0'0'6332,"-10"1"-4811,1 1-1324,0 0 0,1 1-1,-1-1 1,1 2 0,0-1-1,0 1 1,0 0 0,-12 10-1,16-12-35,0 1 0,0 1 0,0-1 0,0 0-1,1 1 1,-1 0 0,1 0 0,0 0 0,0 0-1,1 0 1,-1 1 0,1-1 0,0 1 0,0 0-1,0 0 1,1-1 0,0 1 0,0 0 0,-1 9-1,2-13-117,0 1 0,1-1 0,-1 0 0,0 1 0,1-1 0,-1 0 0,1 0 1,-1 0-1,1 0 0,0 1 0,-1-1 0,1 0 0,0 0 0,0 0 0,0 0 0,-1 0 0,1-1 0,0 1 0,0 0 0,1 0 0,-1-1 0,0 1 0,0 0 0,0-1 0,0 1 0,1-1 0,-1 0 0,0 1 0,0-1 0,1 0 0,-1 0 0,0 1 0,0-1 0,1 0 0,-1-1 0,0 1 0,1 0 0,-1 0 0,0 0 0,0-1 0,1 1 0,0-1 0,6-1 111,0 1 0,-1-1-1,1-1 1,-1 1 0,0-1-1,9-5 1,1-3-162,0 0 1,-1-1 0,0 0-1,-1-2 1,-1 0-1,0 0 1,-1-1 0,0-1-1,-1 0 1,-1-1-1,-1 0 1,12-26 0,-21 42-21,0-1 1,-1 0 0,1 0 0,-1 0 0,1 1-1,-1-1 1,1 0 0,-1 0 0,0 0-1,0 0 1,0 0 0,0 0 0,-1-2 0,1 4 14,0-1 0,0 1 0,0 0 0,-1 0 0,1-1 0,0 1 0,-1 0 0,1-1 0,0 1 1,-1 0-1,1 0 0,0 0 0,-1-1 0,1 1 0,0 0 0,-1 0 0,1 0 0,0 0 0,-1 0 1,1 0-1,-1 0 0,1-1 0,0 1 0,-1 0 0,1 1 0,-1-1 0,1 0 0,0 0 1,-1 0-1,1 0 0,-1 0 0,1 0 0,0 0 0,-1 0 0,0 1 0,-3 1-29,0 0-1,0 0 1,1 1-1,-1 0 1,0-1-1,1 1 1,-1 1-1,1-1 1,-3 4-1,0 1 58,0 0 0,1 1 0,0-1 0,0 1-1,1 0 1,0 0 0,1 0 0,0 1 0,0-1 0,1 1 0,0 0 0,1 0-1,-1 12 1,2-20-9,0-1-1,0 1 1,1 0-1,-1-1 1,0 1-1,1-1 1,-1 1-1,1-1 1,-1 1-1,1-1 1,0 1 0,0-1-1,0 1 1,0-1-1,0 0 1,0 0-1,0 0 1,0 1-1,0-1 1,0 0-1,1 0 1,-1 0-1,0-1 1,3 2-1,1 1 18,0-2-1,0 1 1,0-1-1,0 1 1,0-1-1,0-1 1,1 1-1,4-1 1,3 0 5,-1 0 1,0-2-1,0 1 0,0-1 1,0-1-1,17-5 0,29-21-576,-54 26 508,-1 1-1,1 0 1,-1-1 0,1 1-1,-1-1 1,0 0 0,0 0-1,0 0 1,0-1 0,-1 1-1,1-1 1,2-5-1,-6 3 30,-9 9-14,-9 9-19,13-7 163,0 0 1,0 1-1,0-1 0,1 1 0,0 1 0,0-1 0,0 1 0,1 0 0,0 0 0,0 0 0,1 0 0,-4 12 1,7-19-114,0 1 1,0 0 0,0 0-1,1-1 1,-1 1 0,0 0-1,0-1 1,1 1 0,-1-1-1,0 1 1,1 0 0,-1-1-1,1 1 1,-1-1 0,1 1-1,-1-1 1,1 1 0,-1-1-1,1 1 1,0-1 0,-1 0-1,1 1 1,-1-1 0,1 0-1,0 0 1,-1 1 0,1-1-1,0 0 1,-1 0 0,1 0-1,0 0 1,0 0 0,-1 0-1,1 0 1,0 0 0,0 0-1,36 0 177,-29 0-143,7-2-61,-1 0-1,0-1 0,0-1 0,0 0 1,-1 0-1,15-8 0,-15 6-48,0 1 1,1 0-1,-1 1 0,1 0 0,0 1 0,26-2 1,-38 6 87,-1-1 0,0 1 0,0-1 0,0 1 0,1 0 0,-1-1 0,0 1 0,0 0 0,0 0 0,0 0 0,0 0 1,0 0-1,-1 0 0,1 0 0,0 0 0,0 0 0,-1 1 0,1-1 0,-1 0 0,1 0 0,-1 1 0,1-1 0,-1 0 0,0 1 0,0-1 1,0 0-1,0 2 0,1-1 9,-1 1 0,0-1 0,1 0 0,-1 0 0,1 0-1,-1 0 1,1 0 0,0-1 0,0 1 0,0 0 0,0 0 0,0 0 0,1-1 0,-1 1 0,0-1 0,1 1 0,-1-1 0,1 1 0,0-1 0,-1 0 0,1 0 0,0 0 0,2 2 0,34-1-382,-14-9-4031,-8-6-2271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58 15439,'0'0'7628,"1"8"-6405,-2 27-962,-2-1 0,-1 1 0,-9 35 1,4-29-187,3 0 0,-2 52 0,8-93-69,0 1 0,0-1 1,0 0-1,0 0 0,0 0 0,0 1 0,0-1 0,0 0 0,0 0 1,0 0-1,0 1 0,0-1 0,0 0 0,0 0 0,0 0 0,0 1 1,0-1-1,0 0 0,0 0 0,0 0 0,0 1 0,0-1 0,0 0 0,1 0 1,-1 0-1,0 0 0,0 1 0,0-1 0,0 0 0,0 0 0,1 0 1,-1 0-1,0 0 0,0 0 0,0 1 0,0-1 0,1 0 0,-1 0 1,0 0-1,0 0 0,0 0 0,1 0 0,-1 0 0,0 0 0,0 0 0,1 0 1,-1 0-1,0 0 0,12-8 461,7-16 228,-10 9-628,-1-2-1,-1 1 1,-1-1 0,0 1 0,-1-2-1,-1 1 1,4-33 0,-1-126-1716,-7 173 1573,-4-17-414,-5 19-61,8 3 499,-1-1-1,0 1 1,1 0 0,0-1 0,-1 1 0,1 0 0,0 0 0,0 0 0,0 0 0,0 0 0,0 0 0,-1 4-1,2-4 57,-1-1-1,0 1 0,1 0 0,0-1 0,-1 1 0,1 0 0,0-1 0,0 1 0,0 0 0,0-1 0,0 1 0,0 0 0,0-1 0,0 1 0,1 0 0,-1-1 0,1 1 0,-1-1 0,1 1 0,0 0 0,0-1 0,-1 0 0,1 1 0,0-1 0,0 1 0,0-1 0,1 0 0,-1 0 0,0 0 0,0 0 1,1 0-1,-1 0 0,1 0 0,2 2 0,0-2 97,1 0 0,-1-1 1,1 1-1,-1-1 0,1 0 1,-1 0-1,1 0 0,-1 0 1,1-1-1,-1 0 0,0 0 1,1 0-1,3-2 0,0-1-53,-1 0-1,0 0 1,0-1-1,0 0 1,-1-1-1,0 1 1,0-1-1,0 0 1,-1-1-1,1 1 1,-2-1-1,1 0 1,6-15-1,-7 16-136,0 46-2227,-12 31 2241,6-58 275,0 1 1,0-1 0,1 0-1,1 1 1,0-1 0,1 1 0,3 15-1,-3-27-167,-1 0-1,1 0 1,0 0-1,-1-1 0,1 1 1,0 0-1,0-1 1,0 1-1,0-1 0,1 1 1,-1-1-1,0 0 1,1 1-1,-1-1 1,1 0-1,-1 0 0,1 0 1,-1 0-1,1 0 1,3 1-1,-1-1 81,0 0 0,0 0-1,0 0 1,0-1 0,0 0 0,0 1 0,0-2-1,0 1 1,6-1 0,0-1 78,-1 0 0,0-1 1,0 0-1,0-1 0,0 1 0,0-2 0,13-8 0,-22 13-190,66-55 1315,-61 50-1198,0 0 0,-1 0-1,1 0 1,-1-1 0,-1 1 0,1-1 0,-1 0 0,0-1 0,0 1-1,3-11 1,-17 50-802,6-18 693,0-1-1,1 1 0,1 0 1,0 0-1,-1 19 1,4-31 16,-1-1 1,1 1 0,0-1 0,0 0 0,1 1-1,-1-1 1,1 1 0,-1-1 0,1 1 0,0-1-1,-1 0 1,1 0 0,0 1 0,1-1 0,-1 0-1,0 0 1,1 0 0,-1 0 0,1 0 0,3 3-1,-2-4-313,0 1-1,1-1 0,-1 0 0,0 0 0,1 0 0,0 0 0,-1-1 0,1 1 0,-1-1 0,1 0 1,0 0-1,-1 0 0,1-1 0,4 0 0,12-3-6703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 6182,'2'3'13308,"-1"6"-8155,-1 28-7144,0-33 3378,-17 301 844,17-304-2129,0-29-481,0 4-450,-2 1 0,-1 0 0,-9-42 0,14 68 847,0-1-1,0 1 0,0-1 0,0 0 0,0 0 0,1 0 0,-1 0 0,1 0 0,0-1 0,-1 1 0,1-1 0,0 1 0,0-1 1,0 0-1,0 0 0,0-1 0,0 1 0,0-1 0,0 1 0,0-1 0,1 0 0,-1 0 0,5-1 0,0 1 132,0 0 0,-1-1 0,1 0 0,0-1 0,-1 0 0,1 0 0,-1 0 0,11-6 0,-4-1-37,0 0-1,-1-1 1,0-1-1,-1 0 0,0-1 1,0 0-1,11-17 1,-17 20-94,0 0 1,0 0-1,-1 0 1,0-1-1,-1 0 1,0 0-1,0 0 1,-1-1-1,-1 1 1,1-1-1,-2 1 1,1-13-1,-19 54-738,3-2 1078,1 0 0,2 1 1,1 0-1,1 1 1,2 0-1,-6 53 1,13-81-298,0 0 0,0 0 1,0 0-1,1 0 1,-1-1-1,1 1 1,0 0-1,0 0 1,0 0-1,0 0 1,0 0-1,0-1 1,1 1-1,-1-1 0,1 1 1,0-1-1,0 1 1,0-1-1,0 0 1,0 0-1,0 0 1,1 0-1,-1 0 1,1-1-1,-1 1 0,1-1 1,0 0-1,-1 1 1,1-1-1,0 0 1,0-1-1,0 1 1,0 0-1,0-1 1,0 0-1,0 1 1,0-1-1,6-1 0,-8 0-16,-1 1-1,1 0 1,0-1-1,-1 1 1,1-1-1,-1 1 1,1-1-1,-1 0 0,1 1 1,-1-1-1,1 0 1,-1 1-1,1-1 1,-1 0-1,0 1 1,1-1-1,-1 0 1,0 0-1,0 0 0,0 1 1,0-1-1,1 0 1,-1 0-1,0 0 1,0 1-1,0-1 1,-1-1-1,2-29 231,-1 26-198,-1-6-131,1 0 0,-2 1 0,1-1 0,-2 1 1,1-1-1,-1 1 0,-1 0 0,0 0 0,0 0 0,-1 1 1,-6-10-1,11 19 48,0 0 1,0 0-1,0 1 0,0-1 1,0 0-1,0 0 1,-1 0-1,1 1 1,0-1-1,0 0 0,0 0 1,0 1-1,0-1 1,0 0-1,-1 0 1,1 0-1,0 0 0,0 1 1,0-1-1,-1 0 1,1 0-1,0 0 1,0 0-1,-1 0 0,1 0 1,0 1-1,0-1 1,0 0-1,-1 0 1,1 0-1,0 0 0,0 0 1,-1 0-1,1 0 1,0 0-1,0 0 1,-1 0-1,1 0 0,0 0 1,0 0-1,-1-1 1,1 1-1,0 0 1,0 0-1,-1 0 0,1 0 1,0 0-1,0 0 1,0-1-1,-1 1 1,1 0-1,0 0 0,0 0 1,0 0-1,0-1 1,-1 1-1,6 23-328,-2-19 294,0 1 0,1-1 0,-1 1 0,1-1 0,0-1 0,1 1 0,-1 0 0,1-1-1,-1 0 1,1 0 0,0 0 0,0-1 0,0 1 0,6 1 0,-4-2-1171,1 0-1,-1 0 1,1-1 0,-1 0 0,13 1 0,-3-2-5238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7911,'3'-1'1137,"1"1"0,-1-1-1,0 1 1,0-1-1,0 0 1,0 0 0,0 0-1,0-1 1,5-2-1,44-36 1958,-32 24-2056,-11 9-853,51-44 118,-57 48-242,0 0 0,0 0 1,0 0-1,0-1 0,0 1 0,-1-1 0,0 0 0,0 0 0,0 0 0,0 0 0,-1 0 0,1 0 0,-1 0 0,1-8 0,-19 17 30,5 5-111,0 1 0,1 1 0,0 0 0,1 0 0,0 1 0,1 0 0,1 1 0,0 0 0,1 0 1,-10 26-1,15-34 113,0-1 1,0 1-1,1-1 1,0 1-1,0 0 1,0-1-1,1 1 1,0 11-1,0-16-62,1 1 0,-1 0-1,1-1 1,0 1 0,-1-1-1,1 1 1,0-1-1,0 1 1,0-1 0,0 1-1,0-1 1,0 0 0,0 0-1,1 1 1,-1-1-1,0 0 1,1 0 0,-1 0-1,1-1 1,-1 1 0,1 0-1,-1 0 1,1-1-1,-1 1 1,1-1 0,0 0-1,-1 1 1,1-1 0,0 0-1,-1 0 1,1 0-1,2 0 1,7 1-279,-1-1 1,1-1-1,0 1 1,0-2-1,-1 1 0,1-2 1,0 1-1,14-7 0,-13 4-1396,-1-1-1,0 0 0,0 0 0,11-11 1,12-11-6786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13805,'0'0'3587,"0"49"-1056,0-16-930,0 6-255,0 6-193,-6 4-256,2 2-97,-1-3-95,1-1-257,2-6-287,-2-5-97,4-6-545,0-11-576,0-5-512,4-11-1827,7-3-2561,-1-8-8649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11819,'0'0'3086,"0"8"277,0 0-2882,-1-1-1,1 1 1,-2 0 0,1-1 0,-1 1 0,0-1-1,0 0 1,-1 0 0,0 0 0,0 0-1,-1 0 1,0 0 0,0-1 0,0 0-1,-1 0 1,-8 8 0,16-15-461,-1 0-1,0 0 1,0 0-1,1 0 1,-1 0-1,0 1 1,1-1 0,-1 1-1,1 0 1,-1 0-1,1 0 1,-1 0-1,1 0 1,-1 0-1,1 0 1,-1 1 0,0 0-1,1-1 1,-1 1-1,0 0 1,1 0-1,-1 0 1,0 0 0,0 1-1,0-1 1,4 3-1,-3-2-41,0 1-1,0-1 1,0 0 0,0 1-1,0 0 1,-1 0-1,1 0 1,-1 0 0,0 0-1,1 0 1,-1 0-1,-1 1 1,1-1 0,0 1-1,-1 0 1,0-1-1,0 1 1,0 0-1,0 5 1,-1-6 108,-1 0 1,1 0-1,-1 0 0,0 0 0,0 0 0,0 0 1,-1 0-1,1 0 0,-1-1 0,1 1 1,-1 0-1,0-1 0,0 0 0,0 1 0,0-1 1,0 0-1,-1 0 0,1 0 0,-1 0 1,1-1-1,-1 1 0,0-1 0,0 1 0,0-1 1,1 0-1,-1 0 0,0 0 0,0-1 1,-1 1-1,-4 0 0,1 0-91,0 0-1,-1-1 1,1 1-1,-1-1 1,-11-2-1,15 1-373,-1 1 0,1-1-1,-1-1 1,1 1-1,-1-1 1,1 1 0,0-1-1,-7-5 1,-17-15-5643,-4-7-5567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19026,'0'0'4516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15054,'0'0'7463,"3"72"-6374,-3-33-224,-3 5-448,1 1-257,2-4-224,0-9-2467,2-10-5669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220 201 12588,'0'0'3481,"1"-11"175,2-36-810,-3 45-2729,0 0 1,0-1 0,-1 1-1,1 0 1,-1 0 0,1 0 0,-1-1-1,0 1 1,0 0 0,0 0-1,0 0 1,0 0 0,0 1-1,-1-1 1,1 0 0,-1 0 0,1 1-1,-1-1 1,0 1 0,0-1-1,1 1 1,-1 0 0,0 0-1,0 0 1,0 0 0,0 0 0,0 0-1,-1 0 1,1 1 0,0-1-1,0 1 1,0-1 0,-4 1-1,1-1-111,-1 0 0,0 1 0,0 0 0,0 0 0,1 0 0,-1 1 0,0 0 0,0 0 0,1 0 0,-1 1 0,-6 2 0,6 0-38,0 1 1,0-1-1,0 1 1,0 1-1,1-1 1,0 1-1,0-1 1,0 2-1,1-1 1,0 0-1,0 1 1,1 0 0,-5 12-1,3-6-86,1 0-1,0 1 0,1-1 1,0 1-1,1 0 1,0 21-1,1-34 109,1 0 0,0 0 1,0 1-1,0-1 0,0 0 0,0 1 0,0-1 0,0 0 0,1 1 0,-1-1 0,0 0 0,1 0 0,-1 1 0,1-1 0,-1 0 0,1 0 0,0 0 0,-1 0 0,1 0 1,0 0-1,0 0 0,0 0 0,0 0 0,0 0 0,0 0 0,0 0 0,0-1 0,0 1 0,0 0 0,0-1 0,1 1 0,-1-1 0,0 0 0,0 1 0,1-1 1,-1 0-1,0 1 0,0-1 0,1 0 0,-1 0 0,0 0 0,1 0 0,-1 0 0,0-1 0,1 1 0,-1 0 0,0-1 0,0 1 0,2-1 0,5-2 12,-1 0 0,0 0 1,0 0-1,-1-1 0,1 1 0,-1-2 0,8-6 0,2-3 32,0-2 0,-1 0 0,-1-1-1,-1-1 1,-1 0 0,11-21 0,-15 26 27,-1-2 0,-1 1 0,-1-1 1,0 0-1,0 0 0,-2-1 0,0 1 0,-1-1 1,1-18-1,-15 81-501,3-17 399,-6 68-117,15-89-27,-1 1 0,1-1 1,0 0-1,1 0 0,0 0 1,0 0-1,1 0 1,5 15-1,-6-22-110,0 0 1,0 0-1,0-1 1,1 1-1,-1 0 0,0-1 1,1 1-1,-1-1 1,1 1-1,-1-1 0,1 0 1,0 0-1,0 0 1,0 0-1,-1 0 1,1 0-1,0 0 0,0 0 1,0-1-1,0 1 1,3 0-1,18 0-5999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5221,'-10'4'8798,"5"-2"-8477,-74 40 5047,72-38-4793,-1 1 1,1 0 0,0 1-1,0 0 1,0 0-1,1 0 1,0 1-1,-10 14 1,15-20-557,1 0 1,-1 0 0,1 0-1,0 0 1,-1 0 0,1 0-1,0 0 1,0 0-1,-1 0 1,1 0 0,0 0-1,0 0 1,0 0 0,0 0-1,0 0 1,0 0 0,1 0-1,-1 0 1,0 0 0,1 0-1,-1 0 1,0 0 0,1 0-1,-1 0 1,1 0 0,-1 0-1,1 0 1,0 0 0,-1 0-1,1-1 1,0 1 0,0 0-1,0 0 1,-1-1 0,1 1-1,0-1 1,0 1 0,0-1-1,0 1 1,0-1 0,0 0-1,0 1 1,0-1 0,0 0-1,2 1 1,60 8 409,-49-7-417,12 0-42,0 0-1,31-2 1,-56 0 42,0 0 0,0 0 1,0 0-1,0 0 0,0 0 0,0-1 0,0 1 0,0 0 0,1-1 1,-1 1-1,0 0 0,0-1 0,0 0 0,0 1 0,-1-1 0,1 1 1,0-1-1,0 0 0,0 0 0,0 1 0,-1-1 0,1 0 0,0 0 1,-1 0-1,1 0 0,0-1 0,0 0 16,-1 0 1,0 0-1,0 0 0,0-1 0,0 1 1,0 0-1,0 0 0,0 0 1,0 0-1,-1 0 0,1 0 1,-1 0-1,-1-2 0,-1-3-217,0-1 0,-1 1 1,0 0-1,0 1 0,-1-1 0,-7-8 0,11 13 172,0 1 0,1 0-1,-1 0 1,1 0 0,-1-1 0,1 1-1,0 0 1,-1 0 0,1-1-1,0 1 1,0 0 0,0-1 0,0 1-1,0 0 1,0-1 0,1 1 0,-1 0-1,0 0 1,1-1 0,-1 1-1,0 0 1,1 0 0,0-1 0,-1 1-1,1 0 1,0 0 0,-1 0 0,1 0-1,2-1 1,4-16 140,-7 18-91,-57-8 470,51 9-489,-1 0 0,1 1 0,0 0 0,-1 0-1,1 1 1,0-1 0,1 2 0,-1-1 0,0 0 0,1 1 0,0 0 0,0 0 0,0 1 0,0-1-1,1 1 1,0 0 0,0 1 0,0-1 0,0 1 0,1-1 0,0 1 0,0 0 0,-3 11 0,6-16-30,0 0 0,0 0 0,-1 0 1,1 0-1,0 0 0,0 0 1,0 0-1,1 0 0,-1 0 1,0 0-1,0 0 0,1 0 1,-1 0-1,0 0 0,1 0 0,-1 0 1,1 0-1,-1 0 0,1 0 1,-1 0-1,1-1 0,0 1 1,0 0-1,-1 0 0,1-1 0,0 1 1,0 0-1,0-1 0,0 1 1,0-1-1,0 1 0,1-1 1,-1 1-382,0-1 1,0 0 0,1 1 0,-1-1-1,0 0 1,0 0 0,1 0 0,-1 0 0,0 0-1,1 0 1,-1-1 0,0 1 0,0 0-1,1-1 1,-1 1 0,0 0 0,0-1-1,3-1 1,10-10-7183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12107,'0'0'4180,"-3"9"-806,-8 29-849,11-37-2474,0 0 0,-1-1 0,1 1 0,0 0 0,0 0 0,0 0 0,1-1 1,-1 1-1,0 0 0,0 0 0,0-1 0,0 1 0,1 0 0,-1 0 0,0-1 0,1 1 0,-1 0 0,1 0 0,-1-1 0,0 1 0,1-1 0,0 1 0,-1 0 0,1-1 0,-1 1 0,1-1 0,0 1 0,-1-1 0,1 0 0,0 1 0,-1-1 0,1 0 0,0 1 0,0-1 0,-1 0 0,1 0 0,0 0 0,0 1 0,0-1 0,-1 0 0,1 0 0,0 0 0,0 0 0,0-1 0,1 1 0,36-5 586,-32 3-607,0 0-1,0 0 1,0-1-1,0 0 0,-1 0 1,1-1-1,-1 0 0,0 0 1,0 0-1,0 0 0,0-1 1,-1 0-1,0 0 1,0 0-1,0 0 0,-1-1 1,0 1-1,0-1 0,0 0 1,-1 0-1,0 0 0,0 0 1,0 0-1,-1-1 1,2-11-1,-3 17-67,0 1 0,0 0 0,0-1 0,0 1 0,0-1 0,0 1 0,-1 0 0,1-1 0,0 1 0,0 0 0,0-1 0,0 1 0,0 0 0,-1-1 0,1 1 0,0 0 0,0-1 0,0 1 0,-1 0 0,1 0 0,0-1 0,0 1 0,-1 0 0,1 0 0,0-1 0,-1 1 0,1 0 0,0 0 0,-1 0 0,1 0 0,0 0 0,-1-1 0,1 1 0,-1 0 0,1 0 0,0 0 0,-1 0 0,1 0 0,0 0 0,-1 0 0,1 0 0,-1 0 0,1 0 0,0 1 0,-1-1 0,1 0 0,0 0 0,-1 0 0,1 0 0,0 0 0,-1 1 0,1-1 0,0 0 0,0 0 0,-1 1 0,1-1 0,0 0 0,-1 0 0,1 1 0,0-1 0,0 0 0,-1 1 0,-19 19-1107,4 8 1188,1 0 1,2 1 0,1 0 0,-11 38-1,23-66-27,0-1 0,0 0 0,-1 1 0,1-1-1,0 1 1,0-1 0,0 1 0,-1-1 0,1 1 0,0-1-1,0 1 1,0-1 0,0 1 0,0 0 0,0-1 0,0 1-1,0-1 1,0 1 0,1-1 0,-1 1 0,0-1-1,0 1 1,0-1 0,0 1 0,1-1 0,-1 0 0,0 1-1,1-1 1,-1 1 0,0-1 0,1 1 0,-1-1-1,0 0 1,1 1 0,-1-1 0,1 0 0,-1 0 0,1 1-1,-1-1 1,0 0 0,2 1 0,25-9 421,29-26-57,-55 33-372,34-26 20,-25 19-25,0-1-1,0 2 1,0-1 0,1 2 0,1-1 0,-1 1 0,1 1-1,18-6 1,-30 11-1,1 0 1,0 0-1,-1 0 0,1 0 1,-1 0-1,1 0 0,0 0 0,-1 0 1,1 0-1,0 0 0,-1 1 0,1-1 1,-1 0-1,1 0 0,0 1 0,-1-1 1,1 0-1,-1 0 0,1 1 1,-1-1-1,1 1 0,-1-1 0,1 1 1,-1-1-1,0 1 0,1-1 0,-1 1 1,1-1-1,-1 1 0,0-1 0,0 1 1,1-1-1,-1 1 0,0 0 0,0-1 1,0 1-1,0-1 0,1 2 1,0 35 141,-1-34-44,-1-1 0,1 1 0,0-1-1,0 1 1,0 0 0,0-1 0,0 1-1,0-1 1,1 1 0,0-1 0,-1 1-1,1-1 1,0 1 0,0-1 0,0 0-1,0 0 1,3 4 0,-2-5 23,0 0 1,0-1 0,1 1-1,-1-1 1,0 1-1,0-1 1,0 0 0,1 0-1,-1 0 1,0 0 0,0-1-1,1 1 1,-1-1-1,0 1 1,0-1 0,0 0-1,0 0 1,0 0 0,0 0-1,2-1 1,44-32 675,-23 15-794,-24 17-26,1 1-1,-1 0 0,1 0 0,0 0 0,-1 0 1,1 0-1,0 0 0,0 0 0,0 1 0,0-1 1,0 1-1,-1-1 0,1 1 0,0 0 0,0-1 1,0 1-1,0 0 0,0 1 0,0-1 1,2 0-1,-2 2-6,-1-1 1,0 0 0,0 1 0,0-1 0,0 0-1,0 1 1,0-1 0,0 1 0,-1 0-1,1-1 1,0 1 0,-1 0 0,0-1-1,1 1 1,-1 0 0,0-1 0,0 1-1,0 0 1,0 0 0,0-1 0,0 4-1,0 0-74,0 0-86,0 1-1,0 0 1,0-1-1,-1 1 0,0-1 1,0 1-1,0-1 1,-4 10-1,6-22-10397,7-9 1201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9417,'0'0'5984,"-4"12"-1676,-5 10-2870,2-9-438,1 0-1,0 1 1,2 0-1,-1 0 1,2 0-1,-3 20 1,7-33-958,1-1-1,0 0 1,0 1 0,0-1-1,0 0 1,0 0 0,0 0 0,0 0-1,0-1 1,0 1 0,0 0-1,-1-1 1,1 1 0,0-1 0,2-1-1,15-8 232,0-2-1,25-19 0,-29 19-283,1 1-1,0 0 0,0 1 0,20-8 0,-8 13-249,-27 5 260,-1 1 1,1-1-1,-1 0 1,1 0-1,-1 0 1,1 1-1,-1-1 1,1 0-1,-1 1 1,1-1 0,-1 0-1,0 1 1,1-1-1,-1 1 1,1-1-1,-1 1 1,0-1-1,1 1 1,-1-1-1,0 1 1,0-1-1,0 1 1,1-1-1,-1 1 1,0-1-1,0 2 1,0 3 25,0 1 0,-1-1-1,1 1 1,-1-1 0,-1 0 0,-2 10 0,-4 19-261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62 11435,'0'0'11712,"-4"12"-11520,-3 8-158,1 0 0,0 1-1,2-1 1,1 1-1,0 0 1,1 34-1,2-54-30,0 0 0,0 0 0,0 0 0,0 0 0,1 0 0,-1 0-1,0 0 1,1 0 0,-1 0 0,0 0 0,1 0 0,-1 0 0,1 0 0,0 0 0,-1-1-1,1 1 1,0 0 0,-1 0 0,1-1 0,0 1 0,0 0 0,0-1 0,-1 1 0,1-1-1,0 1 1,0-1 0,2 1 0,-1 0 14,1-1 0,0 0-1,-1 0 1,1 0 0,-1 0 0,1 0 0,0-1-1,-1 1 1,1-1 0,4-1 0,1-1 39,1-1 0,-1 1 1,0-2-1,0 1 0,11-9 1,-11 5-71,-1-1 1,1 1 0,-2-1 0,1 0 0,-1-1 0,-1 0 0,0 1 0,0-2 0,-1 1 0,4-14-1,-12 42-102,1 0 1,0 1-1,2-1 0,0 1 0,1-1 0,3 28 0,-3-45 157,1 1 0,-1-1 0,1 1 0,0-1 0,-1 1-1,1-1 1,0 1 0,0-1 0,0 1 0,0-1 0,0 0 0,0 1 0,0-1 0,1 0 0,-1 0 0,0 0 0,1 0-1,-1 0 1,0 0 0,1-1 0,0 1 0,-1 0 0,1-1 0,-1 1 0,1-1 0,0 0 0,-1 1 0,1-1 0,0 0-1,-1 0 1,1 0 0,0 0 0,-1 0 0,1 0 0,0-1 0,-1 1 0,1-1 0,-1 1 0,1-1 0,-1 1 0,3-2-1,3-1 172,-1 1 0,1-1 0,-1 0 0,0 0 0,0-1-1,0 0 1,-1 0 0,10-9 0,-9 6-128,1-1 1,-2 0 0,1 0 0,-1-1-1,0 0 1,-1 0 0,0 0-1,0 0 1,-1-1 0,-1 1-1,1-1 1,-1 0 0,-1 1 0,1-13-1,-2 22-87,0 0-1,-1 0 0,1 0 0,0 1 1,0-1-1,0 0 0,0 0 0,0 0 1,-1 0-1,1 1 0,0-1 0,0 0 1,0 0-1,0 0 0,-1 0 0,1 0 1,0 0-1,0 0 0,0 0 0,-1 1 1,1-1-1,0 0 0,0 0 1,0 0-1,-1 0 0,1 0 0,0 0 1,0 0-1,0 0 0,-1 0 0,1-1 1,0 1-1,0 0 0,-1 0 0,1 0 1,0 0-1,0 0 0,0 0 0,0 0 1,-1 0-1,1 0 0,0-1 0,0 1 1,0 0-1,0 0 0,-1 0 0,1 0 1,0-1-1,0 1 0,0 0 1,0 0-1,0 0 0,0 0 0,0-1 1,0 1-1,0 0 0,-1 0 0,1 0 1,0-1-1,0 1 0,0 0 0,0 0 1,0-1-1,0 1 0,-9 11-94,8-9 95,0 0 0,1 0 0,-1 0 0,1-1 1,-1 1-1,1 0 0,-1 0 0,1 0 1,0 0-1,0 0 0,0 0 0,0 0 0,0 0 1,0 0-1,1 0 0,0 3 0,0-4 8,-1 0 0,1 0-1,0 0 1,0-1-1,-1 1 1,1 0 0,0-1-1,0 1 1,0 0 0,0-1-1,0 1 1,-1-1-1,1 1 1,0-1 0,0 0-1,0 1 1,0-1 0,1 0-1,-1 0 1,0 0-1,0 0 1,0 0 0,0 0-1,0 0 1,0 0 0,0 0-1,0 0 1,0 0-1,0-1 1,1 0 0,0 0 0,0 0 1,-1 0-1,1 0 0,0 0 1,-1 0-1,1-1 1,-1 1-1,0-1 0,1 1 1,-1-1-1,0 0 1,0 1-1,0-1 0,0 0 1,0 0-1,-1 0 1,2-3-1,7-34 31,-13 14 1518,2 27-373,1 15-1321,0 4 139,0-13-2,1 0 1,0 1-1,0-1 0,1 0 1,0 0-1,4 13 0,-4-19 5,-1-1 0,1 1-1,0 0 1,0-1 0,0 1 0,0-1-1,0 0 1,1 1 0,-1-1-1,0 0 1,1 0 0,-1 0 0,1 0-1,-1 0 1,1 0 0,-1 0 0,1 0-1,0 0 1,-1-1 0,1 1-1,0-1 1,0 1 0,-1-1 0,1 0-1,0 0 1,0 0 0,0 0 0,-1 0-1,1 0 1,0 0 0,0 0-1,-1-1 1,1 1 0,0-1 0,3-1-1,-1 0 3,1 0 0,-1 0 0,1-1 0,-1 1 0,0-1 0,0 0 0,0 0 0,-1-1 0,1 1 0,-1-1-1,1 0 1,-1 0 0,-1 0 0,6-8 0,1-5-16,0 0-1,9-26 1,-12 18-161,-16 35-58,-19 39 79,25-42 150,1 0-1,-1 0 0,2 1 1,-1-1-1,1 1 0,0 0 1,0-1-1,1 1 0,0 0 1,1 0-1,0 13 0,1-20 5,0 0 0,1 0-1,-1-1 1,0 1-1,0 0 1,0-1 0,1 1-1,-1-1 1,0 1-1,1-1 1,-1 0 0,0 0-1,1 0 1,-1 1-1,0-1 1,1 0 0,-1-1-1,0 1 1,2 0-1,28-3 32,12-11-13,-37 11-23,0 0-1,0 1 0,1-1 1,-1 2-1,1-1 0,-1 1 1,1 0-1,0 0 0,-1 1 1,1-1-1,0 2 0,9 0 1,-8 8-34,-4-2 155,4-16 78,1-11-125,-1 0-1,-1 0 0,-1-1 0,0 0 0,-1 0 0,2-37 1,30 57-381,-19 2-43,23-1-1848,-18-6-4422,-14-3-455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15695,'-4'-2'3651,"1"2"-640,10 0-3844,3 4-3971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0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13549,'0'0'9678,"-6"9"-9042,-12 22-55,0 1 0,2 0 0,-13 38 0,20-47-208,1 1 1,2 1-1,0-1 0,1 1 1,-2 43-1,7-67-364,0 0 0,0 0 0,0 0 0,0 0 0,0 0 0,0 0 0,0 0 1,1 0-1,-1 0 0,0 0 0,1 0 0,-1 0 0,0 0 0,1-1 0,-1 1 0,1 0 0,-1 0 0,1 0 0,0-1 1,-1 1-1,1 0 0,0 0 0,0-1 0,-1 1 0,1-1 0,0 1 0,0-1 0,0 1 0,0-1 0,1 1 0,1 0 48,-1-1 0,1 0 0,0 0 0,0 0 0,0 0 0,-1 0 0,1-1 0,0 1 0,0-1 0,5-1 0,2-2 83,0 0 0,0-1-1,0 0 1,16-12 0,57-59 31,-83 75-176,1 1 0,-1-1 0,1 1 0,-1-1 0,1 1 0,-1-1 0,1 1 0,-1-1 0,1 1 0,0-1 0,-1 1 0,1 0 0,-1-1 0,1 1 0,0 0 0,0 0 0,-1 0 0,1-1 0,0 1 0,-1 0 0,1 0 0,0 0 0,-1 0 0,1 0 0,0 0 0,0 0 0,1 1 0,6 17-80,-9 44 52,0-46 61,1-13-247,0-1 1,0 1-1,0-1 0,0 1 1,0-1-1,1 0 0,-1 1 1,1-1-1,-1 1 0,1-1 1,1 3-1,-1-4-306,0-1-1,1 1 1,-1 0 0,0-1 0,0 1-1,0-1 1,0 1 0,1-1 0,-1 0-1,0 1 1,0-1 0,1 0-1,-1 0 1,0 0 0,1 0 0,-1 0-1,0 0 1,0 0 0,1-1 0,-1 1-1,0 0 1,0-1 0,3 0 0,14-6-11145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9673,'0'0'5995,"-8"5"-2365,-3 1-2884,1 1 0,0 1 0,0-1 0,-12 15-1,18-18-583,0 0 1,1 1-1,-1-1 0,1 1 0,0 0 0,0-1 0,1 1 0,0 0 0,0 1 0,0-1 0,0 0 0,1 1 1,0-1-1,-1 10 0,2-14-158,0-1 0,0 1 0,0 0 0,0-1 0,0 1-1,0 0 1,0-1 0,0 1 0,0 0 0,0-1 0,1 1 0,-1-1 0,0 1 0,1 0 0,-1-1 0,0 1 0,1-1 0,-1 1 0,1-1 0,-1 1 0,0-1 0,1 0 0,-1 1 0,1-1 0,-1 1 0,1-1 0,0 0-1,-1 1 1,1-1 0,-1 0 0,1 0 0,1 1 0,25-4 201,-20 0-149,0 0-1,1 0 0,-2 0 0,1-1 1,7-5-1,2-6 1,-1-1-1,-1 0 1,0-1-1,14-23 1,-17 30-183,-13 27-152,-11 26-127,10-36 401,0-1-92,0 0 0,1 1 0,0-1 0,0 1 0,0 0 0,1 0 0,0 0 0,0 0 0,0 0 0,1 0 0,1 14 0,1-21-244,-1 1 1,0 0-1,1-1 0,-1 1 0,0-1 1,1 1-1,-1-1 0,1 1 1,-1-1-1,1 0 0,-1 0 0,1 0 1,-1 0-1,1 0 0,-1 0 0,1 0 1,-1 0-1,1-1 0,-1 1 1,0 0-1,1-1 0,1 0 0,12-14-4714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13549,'0'0'2899,"-5"13"-689,-7 17-1446,1-4 198,1 0 0,1 0-1,1 1 1,2 0-1,-5 39 1,11-65-928,0 1 1,0-1-1,1 1 1,-1 0-1,0-1 1,1 1-1,0-1 1,-1 1 0,1-1-1,0 1 1,-1-1-1,1 0 1,0 1-1,0-1 1,0 0-1,0 0 1,1 0-1,-1 0 1,0 0-1,0 0 1,1 0-1,-1 0 1,0 0-1,1 0 1,-1-1-1,1 1 1,-1-1-1,1 1 1,-1-1-1,1 1 1,0-1-1,-1 0 1,4 0 0,7 1 125,1 0 1,0-1 0,19-2 0,-8 0-617,-23 1 432,0 1-1,1 0 0,-1 0 1,0 0-1,0 0 1,1 0-1,-1 0 1,0 0-1,1 0 0,-1 0 1,0 0-1,0 1 1,1-1-1,-1 0 1,0 1-1,0-1 1,0 1-1,0 0 0,0-1 1,0 1-1,1 0 1,-2 0-1,1 0 1,0-1-1,0 1 0,0 0 1,0 0-1,0 0 1,-1 0-1,1 1 1,0-1-1,0 2 1,-1-1 68,-1 0 0,1 0 1,0 0-1,-1-1 0,0 1 1,1 0-1,-1 0 0,0 0 1,0-1-1,0 1 1,0 0-1,0-1 0,0 1 1,0-1-1,-1 1 0,1-1 1,-1 0-1,1 1 1,-1-1-1,1 0 0,-4 1 1,-2 3 235,-1-1 0,0 0 0,0-1 0,0 0 1,0 0-1,0 0 0,-15 1 0,19-3-395,0-1 0,0 0 0,-1 0 0,1 0 0,0 0-1,0-1 1,-8-1 0,10 1-281,0 0 0,0 1 0,0-1 0,0 0 0,1 0 0,-1 0-1,0 0 1,1-1 0,-1 1 0,1 0 0,-1-1 0,1 1 0,-1-1 0,1 0 0,0 1 0,-2-4-1,-3-12-7840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13613,'0'0'14141,"0"4"-13917,0-4-213,0 1 0,-1-1-1,1 0 1,0 1 0,0-1-1,0 1 1,0-1 0,0 1-1,0-1 1,0 1 0,0-1-1,1 1 1,-1-1 0,0 1-1,0-1 1,0 0 0,0 1-1,1-1 1,-1 1 0,0-1-1,0 1 1,1-1 0,-1 0-1,0 1 1,1-1 0,-1 0-1,0 1 1,1-1 0,-1 0-1,1 0 1,-1 1 0,0-1-1,1 0 1,-1 0 0,1 0-1,-1 0 1,1 1 0,-1-1-1,1 0 1,-1 0 0,1 0-1,22-13 354,-20 11-384,0-1-1,0 0 0,-1 0 1,1 0-1,-1 0 0,1 0 1,-1-1-1,0 1 0,0-1 1,0 1-1,-1-1 0,0 0 1,1 0-1,0-4 0,-2 7-26,0 1-1,0 0 0,0-1 1,0 1-1,0-1 0,0 1 0,0 0 1,0-1-1,-1 1 0,1 0 1,0-1-1,0 1 0,0 0 1,0-1-1,-1 1 0,1 0 0,0 0 1,0-1-1,0 1 0,-1 0 1,1-1-1,0 1 0,0 0 1,-1 0-1,1 0 0,0-1 0,-1 1 1,1 0-1,0 0 0,-1 0 1,1 0-1,0 0 0,-1 0 1,1 0-1,0-1 0,-1 1 1,1 0-1,0 0 0,-1 0 0,1 0 1,-1 0-1,1 1 0,0-1 1,-1 0-1,1 0 0,0 0 1,-1 0-1,1 0 0,0 0 0,-1 1 1,1-1-1,0 0 0,0 0 1,-1 0-1,1 1 0,0-1 1,-1 0-1,1 0 0,0 1 1,0-1-1,0 0 0,-1 1 0,1-1 1,0 0-1,0 1 0,-21 19-242,14-12 317,1 0-1,0 0 0,0 1 0,1 0 1,0 0-1,1 0 0,0 1 0,0 0 1,1-1-1,0 1 0,-1 13 0,4-22-17,0 0-1,0 0 1,0 0-1,0-1 1,0 1-1,0 0 0,0 0 1,1 0-1,-1 0 1,0 0-1,1 0 1,-1-1-1,1 1 1,-1 0-1,0 0 1,1-1-1,0 1 0,-1 0 1,1-1-1,-1 1 1,1 0-1,0-1 1,0 1-1,-1-1 1,1 1-1,0-1 1,0 0-1,1 1 0,33 4 570,-22-6-324,1-1-1,-1 0 0,16-6 1,1-3-154,-1-2 0,51-29 1,19-10-109,-99 55 15,-1 0-1,1 1 1,-1-1-1,0 0 0,0 0 1,0 0-1,0 0 1,-1 0-1,-2 4 0,2-5 35,1 1-1,-1-1 1,0 1-1,1 0 1,-1-1-1,1 1 1,0 0-1,0 0 1,0 0-1,0 0 1,0 0-1,1 0 1,-1 4-1,2-6-13,0 0 0,0 1 0,0-1 0,0 0 0,0 0-1,0 0 1,0 0 0,0 0 0,0 0 0,1-1 0,-1 1-1,0 0 1,1-1 0,-1 1 0,0-1 0,1 1 0,-1-1-1,1 1 1,-1-1 0,1 0 0,-1 0 0,1 0 0,-1 0-1,1 0 1,-1 0 0,0 0 0,1 0 0,1-1 0,12 0-13,-1-1 1,0 0 0,-1-1 0,19-6-1,-18 5-691,-1 0-1,1 1 0,0 0 0,20 0 1,-34 3 652,0 0 1,1 0-1,-1 0 1,0 0 0,1 1-1,-1-1 1,0 0 0,1 0-1,-1 0 1,0 1 0,0-1-1,1 0 1,-1 0 0,0 1-1,0-1 1,1 0 0,-1 0-1,0 1 1,0-1 0,0 0-1,1 1 1,-1-1 0,0 0-1,0 1 1,0-1 0,0 0-1,0 1 1,0-1-1,0 0 1,0 1 0,0-1-1,0 0 1,0 1 0,0-1-1,0 1 1,0-1 0,0 0-1,0 1 1,0-1 0,0 0-1,0 1 1,-1-1 0,1 0-1,0 1 1,0-1 0,-8 17-2956,-3-7-3256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9737,'0'0'4073,"0"13"-1644,-4 32-397,-3 0-1,-1-1 0,-19 61 0,23-94-1686,0 0 68,1 1 0,0-1 1,0 1-1,1 0 0,-1 22 0,4-34-395,-1 1 0,1 0 0,-1-1 0,1 1 0,0-1 0,-1 1 0,1 0 0,-1-1 0,1 1 0,0-1 0,0 0 0,-1 1 0,1-1 0,0 0 0,0 1 0,-1-1 0,1 0 0,0 0 0,0 1 0,0-1 0,0 0 0,-1 0 0,1 0 0,0 0 0,0 0 0,0 0 0,-1-1 0,1 1 0,0 0 0,0 0 0,0-1 0,-1 1 0,1 0 0,0-1 0,0 1 0,0-1 0,32-13 325,-18 3-350,-2 0 0,1-1 0,-2-1 0,0 0 0,0-1 0,11-17 0,-2 4-552,-22 36 318,1-1 0,-1 1-1,0 0 1,-1-1 0,-3 10 0,-1-2 536,1 0 1,0 1-1,1 0 1,1 0-1,-2 28 0,5-44-262,0-1 0,0 1 0,0-1 0,0 1 0,1-1 0,-1 1 0,0-1 0,0 1-1,0-1 1,0 0 0,1 1 0,-1-1 0,0 1 0,0-1 0,1 1 0,-1-1 0,0 0-1,1 1 1,-1-1 0,0 0 0,1 1 0,-1-1 0,0 0 0,1 1 0,-1-1 0,1 0 0,-1 0-1,1 0 1,-1 1 0,1-1 0,-1 0 0,1 0 0,-1 0 0,1 0 0,24-3 889,21-16-43,-29 5-853,-1-1 0,-1 0 1,0-1-1,0-1 1,-2-1-1,19-31 1,3-3-645,-41 62 559,1 0 0,0 0-1,0 1 1,1 0 0,0-1 0,1 1-1,0 0 1,1 1 0,-1 11 0,3-22 67,0 0 0,0 0 0,0-1 1,0 1-1,1 0 0,-1-1 0,0 1 1,0 0-1,1-1 0,-1 1 1,0 0-1,1-1 0,-1 1 0,0-1 1,1 1-1,-1-1 0,1 1 0,-1-1 1,1 1-1,0-1 0,-1 1 0,1-1 1,-1 1-1,1-1 0,0 0 1,-1 0-1,1 1 0,1-1 0,27 3 326,24-15 0,-43 8-407,-1 0 0,1-1 0,-1 0 0,0-1 0,-1 0 0,1 0-1,-1-1 1,0 0 0,-1-1 0,0 1 0,0-2 0,11-16 0,-20 23-136,-5 5 118,-8 7 6,6-1 13,-33 34 146,40-40-45,0 0-1,-1 0 1,1 0 0,0 0-1,0 0 1,1 0-1,-1 1 1,1-1 0,0 1-1,-1-1 1,2 1 0,-2 5-1,3-8-26,-1 0 0,1-1 0,0 1 0,-1 0 0,1 0 0,0 0-1,0 0 1,0-1 0,0 1 0,0 0 0,0-1 0,0 1 0,0-1 0,0 1 0,0-1-1,0 0 1,0 1 0,1-1 0,-1 0 0,0 0 0,0 0 0,0 0 0,0 0 0,3 0-1,38 2 44,-34-2-41,29 2 3,-20 0 5,0-1 1,-1-1 0,1 0-1,28-5 1,-43 4 18,-1 1 0,1-1 0,-1 0 0,1 0 0,-1 0 0,1 0 0,-1 0 0,0 0 1,1 0-1,-1 0 0,0-1 0,0 1 0,0 0 0,0-1 0,0 1 0,0-1 0,0 1 1,0-1-1,-1 0 0,1 1 0,-1-1 0,1 0 0,-1 1 0,0-1 0,1 0 0,-1 0 0,0 1 1,0-1-1,0 0 0,-1 0 0,1 1 0,0-1 0,-1-3 0,-2-10 6,-1-1-1,-10-28 0,5 18-177,4 8 69,-6-39 42,14 57-7,0 0-1,0 1 1,0-1-1,0 1 1,0 0-1,0-1 1,0 2-1,4 1 1,-7-3 33,40 10-1835,1-9-4576,-30-6-957,-6-9-6481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14798,'0'0'6342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12812,'0'0'13891,"0"11"-13923,-8 197 597,8-207-554,1 0-1,-1 0 0,0-1 0,0 1 0,0 0 0,1 0 0,-1 0 0,0-1 0,1 1 0,-1 0 0,1-1 0,-1 1 0,1 0 0,-1-1 0,1 1 0,-1 0 1,1-1-1,-1 1 0,1-1 0,0 1 0,-1-1 0,1 0 0,0 1 0,0-1 0,-1 1 0,1-1 0,0 0 0,0 0 0,0 0 0,-1 1 0,1-1 0,0 0 1,0 0-1,0 0 0,0 0 0,-1 0 0,1 0 0,0-1 0,0 1 0,0 0 0,-1 0 0,1-1 0,0 1 0,0 0 0,-1-1 0,1 1 0,1-1 0,39-18 474,15-19-137,-37 24-213,1 0-1,1 1 0,30-13 1,-50 25-136,0 1 1,0-1 0,0 1-1,0-1 1,0 1 0,0-1-1,0 1 1,0 0 0,0 0-1,1-1 1,-1 1 0,0 0-1,0 0 1,0 0 0,0 0-1,0 0 1,0 1 0,1-1-1,-1 0 1,0 0 0,0 1-1,0-1 1,0 1 0,0-1-1,0 1 1,0-1 0,0 1-1,0-1 1,0 1 0,0 0-1,-1 0 1,1-1 0,0 1-1,0 0 1,-1 0 0,1 0-1,0 0 1,-1 0 0,1 0-1,-1 0 1,0 0 0,1 0-1,-1 0 1,0 0 0,1 0 0,-1 1-1,0-1 1,0 0 0,0 0-1,0 0 1,0 1 0,0 0-1,0 0 0,0-1 1,1 1-1,-1 0 1,0-1-1,1 1 1,-1 0-1,1-1 0,0 1 1,-1-1-1,1 1 1,0-1-1,0 0 0,0 1 1,0-1-1,0 0 1,0 1-1,0-1 0,1 0 1,-1 0-1,0 0 1,1 0-1,-1 0 1,1 0-1,-1-1 0,1 1 1,-1 0-1,1-1 1,-1 1-1,1-1 0,0 0 1,-1 1-1,4-1 1,112-5-378,-116 6 362,0-1 1,1 1-1,-1 0 1,0-1-1,0 1 1,0 0-1,0 0 1,0 0-1,0 0 1,0 0-1,0 0 1,0 0-1,0 0 1,0 0-1,0 0 1,-1 1-1,1-1 1,-1 0-1,1 1 1,-1-1-1,1 0 1,-1 1-1,0-1 1,1 0-1,-1 1 1,0-1-1,0 0 1,0 1 0,-1 2-1,1 55-736,0-43-893,0-21-3944,-1-7 2089,0-13-5793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9513,'0'0'8520,"3"-10"-6737,-1 4-1604,0 1 0,0 0 0,1 0 0,0 0 0,-1 1 0,2-1 0,-1 1 0,0-1 0,1 1 0,0 0 0,0 1 0,0-1 0,0 1 0,1-1 0,-1 1 0,1 1 1,0-1-1,0 0 0,0 1 0,0 0 0,0 1 0,1-1 0,-1 1 0,0 0 0,1 0 0,-1 0 0,8 1 0,-11 0-179,1 0 0,-1-1 0,1 1 0,-1 1 0,1-1 0,-1 0 0,1 1 1,-1-1-1,1 1 0,-1 0 0,1 0 0,-1 0 0,0 0 0,1 0 0,-1 0 0,0 1 0,0-1 1,0 1-1,0 0 0,0-1 0,0 1 0,-1 0 0,1 0 0,-1 0 0,1 0 0,-1 0 0,1 1 1,-1-1-1,1 3 0,0 2 7,0 1-1,-1 0 1,0 0 0,0 0 0,0 0-1,-1 0 1,0 0 0,-2 11 0,0-13 37,1 0 0,-1-1 0,1 1 0,-2-1 0,1 0 0,-4 6 0,4-7 38,-1 0 0,1 1 0,0 0 0,1-1 0,-1 1 0,1 0 0,0 0 0,-1 7 0,32-43 1301,-24 23-1264,-3 6-66,-1-1 0,1 0 0,-1 1 0,0-1 0,0 0 0,0-1 0,0 1 0,0 0 0,-1 0 0,1-1 0,-1 1 0,0-1 0,0 1 0,-1-1 0,1 0-1,0-4 1,-1 4-49,1 0-1,0 1 0,0-1 0,0 1 0,1-1 0,-1 1 0,1-1 0,0 1 0,2-4 0,-1 4 29,-1 0 1,0-1-1,-1 1 0,1-1 0,0 0 0,-1 1 0,0-1 1,0 0-1,1-6 0,3-26 123,-4 39-152,0 0 1,0 0-1,0-1 1,1 1 0,-1-1-1,1 1 1,0-1-1,0 1 1,0-1 0,0 0-1,0 0 1,0 0-1,1 0 1,-1-1 0,1 1-1,-1-1 1,1 1 0,-1-1-1,1 0 1,0 0-1,5 1 1,-4-1 21,1-1 0,0 0-1,0 0 1,0 0 0,0-1 0,0 0 0,0 0 0,-1 0 0,1 0-1,0-1 1,-1 0 0,5-2 0,5-4 23,0 0 0,-1-1-1,0 0 1,0-1 0,-1-1 0,-1 0 0,12-14-1,-20 21-48,1 0-3,0 0 1,-1 0-1,1-1 0,-1 1 0,0-1 1,-1 0-1,1 0 0,-1 0 0,0 0 0,2-9 1,-18 33-851,10-11 850,2 0 1,-1-1 0,1 1 0,0 0 0,0 0-1,1 0 1,0 0 0,1 16 0,0-22 22,0 0 0,0 0 0,1 1 0,-1-1 0,0 0 0,1 0 0,0 0 0,-1 1 0,1-1 0,0 0 0,0 0 0,0 0 0,1 0 0,-1 0 0,0-1 0,1 1 0,-1 0 1,1-1-1,0 1 0,-1-1 0,1 1 0,0-1 0,0 0 0,0 0 0,0 0 0,0 0 0,0 0 0,0 0 0,0 0 0,0-1 0,1 1 0,-1-1 0,0 1 0,0-1 0,3 0 0,6 0-7,-1-1-1,0 0 1,0 0-1,1-1 0,-1-1 1,0 0-1,-1 0 1,1-1-1,0 0 1,-1 0-1,0-1 1,0 0-1,0-1 1,-1 0-1,0-1 1,0 1-1,0-2 1,-1 1-1,0-1 1,-1 0-1,0 0 0,0-1 1,0 0-1,-1 0 1,-1 0-1,7-18 1,-11 26-22,1 1 0,-1 0 0,0 0 1,0-1-1,0 1 0,1 0 0,-1-1 0,0 1 1,0 0-1,0-1 0,0 1 0,0 0 1,0-1-1,0 1 0,0 0 0,0-1 0,0 1 1,0 0-1,0-1 0,0 1 0,0 0 0,0-1 1,0 1-1,0 0 0,0-1 0,0 1 0,0 0 1,-1-1-1,1 1 0,0 0 0,0 0 1,0-1-1,0 1 0,-1 0 0,1-1 0,0 1 1,0 0-1,-1 0 0,1 0 0,0-1 0,-1 1 1,1 0-1,0 0 0,-1 0 0,1 0 0,0 0 1,-1 0-1,1-1 0,0 1 0,-1 0 1,1 0-1,0 0 0,-1 0 0,1 0 0,0 0 1,-1 0-1,1 0 0,-1 1 0,-19 10-480,14-4 500,0 0-1,0 1 0,1 0 1,0 0-1,1 0 1,0 0-1,0 1 0,1 0 1,0 0-1,0 0 1,1 0-1,0 0 1,1 0-1,0 0 0,0 1 1,2 16-1,0-23 15,1 1 0,-1-1 0,1 0 0,0 0 0,0-1 0,0 1 0,0 0 0,0-1 0,0 1 0,1-1 0,-1 1 0,1-1-1,0 0 1,0 0 0,0-1 0,0 1 0,0 0 0,0-1 0,0 0 0,0 0 0,1 0 0,-1 0 0,0 0 0,4 0 0,7 1-104,0 0-1,0-1 1,0-1 0,20-1 0,-31 1-184,-1 0-1,0-1 1,1 1 0,-1-1 0,1 1-1,-1-1 1,0 0 0,1 0 0,-1 0-1,0 0 1,0 0 0,0 0 0,0-1-1,0 1 1,0-1 0,0 1 0,0-1-1,0 0 1,2-3 0,6-22-6468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12011,'0'0'3454,"0"7"16,-4 27-1009,4-34-2390,0 1 0,0-1 0,0 1 0,0 0-1,0-1 1,0 1 0,0-1 0,0 1 0,1-1-1,-1 1 1,0-1 0,0 1 0,0-1 0,1 1-1,-1-1 1,0 1 0,1-1 0,-1 1 0,0-1 0,1 1-1,-1-1 1,0 0 0,1 1 0,-1-1 0,1 0-1,-1 1 1,1-1 0,-1 0 0,1 1 0,0-1-1,23 1 1202,19-13 717,-33 7-1760,0 0 0,-1 0 0,0-1 1,-1 0-1,1-1 0,-1 0 0,0-1 0,-1 1 0,13-17 0,-16 19-217,-1-2-1,1 1 1,-1 0 0,0 0-1,0-1 1,0 0 0,-1 0-1,-1 1 1,1-1-1,-1 0 1,0 0 0,0-1-1,-1 1 1,0 0-1,-1-12 1,1 19-50,0-1 0,-1 0-1,1 1 1,0-1 0,0 1 0,0-1-1,0 1 1,-1-1 0,1 0 0,0 1-1,0-1 1,-1 1 0,1-1 0,0 1-1,-1-1 1,1 1 0,-1 0 0,1-1-1,-1 1 1,1-1 0,-1 1 0,1 0-1,-1-1 1,1 1 0,-1 0 0,1 0-1,-1-1 1,1 1 0,-1 0 0,0 0-1,1 0 1,-1 0 0,1 0 0,-1 0 0,0 0-1,1 0 1,-1 0 0,1 0 0,-1 0-1,0 0 1,1 0 0,-1 1 0,1-1-1,-2 0 1,-23 17-1220,14-3 1159,1 0 0,0 1 0,1 1-1,-13 27 1,19-35 99,-1 0 0,1 1 0,0 0 0,1-1 0,0 1 0,1 0 0,0 0 0,0 1 0,1-1 0,0 0 0,1 11 0,0-19 3,0 1 0,0-1 0,0 1 1,0-1-1,0 1 0,0-1 0,0 0 0,0 1 1,1-1-1,-1 0 0,0 0 0,1 0 0,-1 0 1,1 0-1,-1 0 0,1-1 0,0 1 0,-1 0 0,1-1 1,0 1-1,-1-1 0,1 1 0,0-1 0,0 0 1,-1 0-1,1 0 0,0 0 0,0 0 0,-1 0 1,1-1-1,0 1 0,2-1 0,3 0 95,1 0 0,-1-1 0,0 0-1,0 0 1,0 0 0,11-7 0,2-5 166,-1-1 1,0 0 0,-2-2-1,0 0 1,19-25-1,-22 26-228,-14 16-45,0 0 0,0 0 0,0 1-1,0-1 1,0 0 0,0 1 0,0-1 0,0 0 0,0 1 0,0-1 0,0 0 0,0 0 0,0 1 0,0-1 0,0 0 0,0 1 0,0-1-1,0 0 1,0 0 0,0 1 0,1-1 0,-1 0 0,0 0 0,0 1 0,0-1 0,0 0 0,1 0 0,-1 1 0,0-1 0,0 0 0,1 0 0,-1 0-1,0 0 1,0 1 0,1-1 0,-1 0 0,0 0 0,0 0 0,1 0 0,-1 0 0,0 0 0,1 0 0,-1 0 0,0 0 0,1 0 0,-1 0-1,0 0 1,0 0 0,1 0 0,-1 0 0,0 0 0,1 0 0,-1 0 0,0 0 0,0 0 0,1 0 0,-1-1 0,0 1 0,0 0 0,1 0-1,-1 0 1,0-1 0,0 1 0,1 0 0,-1 0 0,0 0 0,0-1 0,0 1 0,1-1 0,1 42-25,1-4 196,-2-35-113,1 0 1,0 0-1,-1 0 1,1 0-1,0 0 1,0-1-1,0 1 1,0 0 0,1-1-1,-1 0 1,0 1-1,1-1 1,-1 0-1,1 0 1,-1 0-1,1-1 1,-1 1-1,1-1 1,0 1 0,-1-1-1,1 0 1,-1 0-1,1 0 1,0 0-1,-1-1 1,1 1-1,3-1 1,9-1 137,1-1 0,-1 0 0,19-7 0,22-13-119,-42 15-163,1 2 0,0 0 0,0 1 0,0 0 0,29-4 0,-44 10 85,1-1 0,0 0 0,-1 1 0,1-1 0,-1 1 0,1-1 0,-1 1 0,1 0 0,-1-1 0,1 1 0,-1-1 0,1 1 0,-1 0 0,0-1 0,1 1 0,-1 0 0,0 0 0,0-1 0,1 1 0,-1 0 0,0 0 0,0-1 0,0 1 0,0 0 0,0 0 0,0-1 0,0 1 0,0 0 0,-1 0 0,1-1 0,0 1 0,0 0 0,-1 0 0,1-1 0,-1 2 0,-7 29 66,5-7 183,3-24-217,0 0 0,0 1 0,0-1 0,1 0 0,-1 1-1,0-1 1,1 0 0,-1 0 0,0 1 0,0-1 0,1 0 0,-1 0 0,0 0 0,1 1 0,-1-1-1,1 0 1,-1 0 0,0 0 0,1 0 0,-1 0 0,0 0 0,1 0 0,-1 1 0,1-1 0,-1 0-1,0 0 1,1-1 0,-1 1 0,1 0 0,-1 0 0,1 0 0,39-20 849,-34 17-995,8-6-20,36-18-528,-18 21-3642,-32 8 4105,1 0 0,-1-1 1,0 1-1,0 0 1,0 0-1,0 0 1,-1 0-1,1-1 1,0 1-1,-1 0 1,1 0-1,-1 0 0,0-1 1,-1 4-1,-8 8-2615,-2-3-2551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15407,'0'0'13580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2787,'0'0'24183,"10"-2"-23506,2-1-589,-1-1-1,1 0 1,-1-1-1,0-1 1,0 1-1,-1-2 1,0 0-1,0 0 1,16-15-1,-20 17-58,0-1-1,0 0 1,-1-1 0,1 1-1,-1-1 1,-1 0-1,1 0 1,-1-1 0,-1 1-1,1-1 1,-1 0 0,0 0-1,-1 0 1,0 0-1,-1 0 1,2-13 0,-3 21-52,0-1 0,0 0 0,0 0 0,0 1 0,0-1 0,0 0 0,0 0 0,0 1 0,-1-1 0,1 0 0,0 1 0,0-1 0,-1 0 0,1 1 0,0-1 0,-1 0 0,1 1 0,-1-1 0,1 1 0,-1-1 0,1 0 0,-1 1 0,1-1 0,-1 1 0,1 0 0,-1-1 0,0 1 0,1-1 0,-1 1 0,0 0 0,1 0 0,-1-1 0,0 1 1,1 0-1,-1 0 0,0 0 0,0 0 0,1 0 0,-1 0 0,0 0 0,0 0 0,1 0 0,-1 0 0,0 0 0,1 0 0,-1 1 0,0-1 0,0 0 0,1 0 0,-1 1 0,-1 0 0,-2 1-58,-1 0 0,0 0 0,1 1 0,-1-1 0,1 1 0,-6 5 0,-1 3 77,0 1 0,1-1 1,1 2-1,0-1 0,-8 17 0,12-22 129,1 2-1,1-1 0,-1 0 1,1 1-1,1 0 0,-1 0 1,1 0-1,1 0 1,0 0-1,0 9 0,2-15-85,-1 0-1,1 0 0,0-1 0,0 1 0,0 0 1,0 0-1,1-1 0,-1 1 0,1-1 0,0 1 1,0-1-1,0 1 0,0-1 0,0 0 0,0 0 1,0 0-1,1 0 0,-1-1 0,1 1 0,-1-1 1,1 1-1,0-1 0,-1 0 0,1 0 0,0 0 1,0 0-1,0-1 0,4 1 0,9 3-666,0-1 0,1-1 0,28-1 0,-8-4-6771,2-11-10276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5093,'0'0'15588,"12"-7"-14334,4 0-962,-1 1-1,1 0 1,0 1-1,0 1 1,0 0-1,18-1 0,-25 4-155,0 1-1,0-1 0,0 2 0,0-1 0,0 1 0,15 4 0,-20-4-124,0 1 0,0-1 0,0 1 0,-1 0 0,1 0 0,0 0 0,-1 0 0,0 0-1,0 1 1,1-1 0,-2 1 0,1 0 0,0 0 0,0 0 0,-1 1 0,3 3-1,-4-3 4,1 0-1,0 1 0,-1-1 0,0 1 0,0-1 0,0 1 0,-1 0 0,1-1 0,-1 1 0,0 0 0,-1-1 0,1 1 1,-1 0-1,0-1 0,0 1 0,0-1 0,-1 1 0,1-1 0,-1 0 0,0 0 0,-1 0 0,1 0 0,-1 0 0,1 0 1,-5 4-1,-8 11 20,-1-2 1,-1 1 0,-28 20 0,45-37-34,-37 27-71,26-21 67,-1 1 1,2 1 0,-1 0-1,2 1 1,-12 12 0,21-22 2,-1 1 1,1-1-1,0 0 1,0 1-1,-1-1 1,1 1 0,0-1-1,0 0 1,-1 1-1,1-1 1,0 1-1,0-1 1,0 1-1,0-1 1,0 1-1,-1-1 1,1 0-1,0 1 1,0-1 0,0 1-1,0-1 1,0 1-1,1-1 1,-1 1-1,0-1 1,0 1-1,0-1 1,0 1-1,0-1 1,1 0 0,-1 1-1,0-1 1,0 1-1,1-1 1,-1 0-1,0 1 1,1-1-1,-1 0 1,0 1-1,1-1 1,-1 0-1,0 1 1,1-1 0,-1 0-1,1 0 1,-1 0-1,1 1 1,-1-1-1,1 0 1,-1 0-1,0 0 1,1 0-1,-1 0 1,1 0-1,-1 0 1,1 0 0,-1 0-1,1 0 1,38 1 141,-30-2-68,19 0 192,0-2 0,-1-1 0,1-2 0,-1 0 0,0-2 0,-1-1 1,0-1-1,27-14 0,-31 9-1813,-15 0-4084,-6 3-2184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14157,'0'0'3716,"66"0"-193,-21 0-928,15-5-770,4-2-511,4-4-898,-2 4-320,-2 1-352,-15 1-1730,-7 0-2819,-14 0-6822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10762,'-2'10'4431,"-1"16"-2104,-2 8 275,1 1 0,2 41 0,2-68-2404,0-1-1,0 1 1,1-1 0,0 1 0,1-1 0,-1 0-1,2 0 1,-1 1 0,1-1 0,0-1 0,0 1-1,0 0 1,1-1 0,0 0 0,1 0-1,-1 0 1,7 5 0,-9-8-165,1-1 0,-1 0-1,1-1 1,0 1 0,0 0 0,0-1-1,0 0 1,0 0 0,0 0 0,0 0 0,0 0-1,0 0 1,0-1 0,1 0 0,-1 1-1,0-1 1,0 0 0,1-1 0,-1 1 0,4-1-1,-2-1 87,1 0-1,0-1 1,-1 1 0,0-1-1,0 0 1,0 0-1,0-1 1,0 0-1,0 1 1,4-7 0,8-9 352,-1-1 1,-1-1 0,24-43 0,-38 62-471,16-29-241,-2 0 0,22-63-1,-36 87-3518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18033,'0'0'8969,"11"68"-8905,-5-41-449,-4-2-1056,0 0-545,4-3-1986,-3-3-1121,3-2-448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11371,'0'0'9742,"-9"0"-8167,7-1-1527,-1 1 0,0 0-1,1 0 1,-1 0 0,1 0 0,-1 1-1,0-1 1,1 1 0,-1 0 0,1 0-1,-1 0 1,1 0 0,-1 0 0,1 0-1,0 0 1,0 1 0,0-1-1,-1 1 1,1 0 0,1 0 0,-1-1-1,0 1 1,0 1 0,1-1 0,-1 0-1,1 0 1,0 0 0,-1 1 0,1-1-1,0 1 1,1-1 0,-1 1 0,0-1-1,0 4 1,-2 4 46,0 0 1,0 0-1,1 0 0,1 0 1,0 0-1,0 1 0,1-1 1,1 16-1,0-25-89,-1 1 0,1-1 1,0 0-1,-1 0 0,1 0 1,0 0-1,0 0 0,0-1 1,0 1-1,0 0 0,0 0 1,0-1-1,0 1 0,0 0 1,0-1-1,0 1 0,1-1 0,-1 1 1,0-1-1,0 0 0,0 1 1,1-1-1,-1 0 0,0 0 1,1 0-1,-1 0 0,0 0 1,0 0-1,1 0 0,-1-1 1,0 1-1,0 0 0,2-2 0,43-13 183,-33 6-159,-1 0 0,0-2 0,0 1 1,-1-1-1,0-1 0,-1 0 0,0-1 0,-1 0 0,-1 0 0,0-1 0,-1 0 0,0 0 0,-1-1 1,-1 1-1,0-1 0,-1-1 0,-1 1 0,0-1 0,1-26 0,-21 76-648,10-21 597,1 1-1,1 0 1,0 0 0,1 0 0,1 1-1,0 0 1,1-1 0,0 1 0,1 0-1,1 0 1,2 15 0,-2-29 26,1 1 0,0-1 0,0 1 0,0-1 0,0 1-1,1-1 1,-1 0 0,0 0 0,0 0 0,1 0 0,-1 0 0,1 0 0,-1 0 0,1 0 0,-1 0 0,1-1 0,-1 1 0,1 0 0,0-1-1,-1 0 1,1 1 0,0-1 0,0 0 0,-1 0 0,1 0 0,0 0 0,0 0 0,-1 0 0,1-1 0,0 1 0,3-1 0,2 0 52,1-1 1,-1 0 0,0 0 0,1 0 0,-1-1-1,7-3 1,-5 1-21,0-1 0,-1-1 0,0 1 0,0-1 0,0-1 0,-1 1-1,0-1 1,0 0 0,-1-1 0,7-11 0,-13 19-105,-8 57-571,6-49 695,1 0-1,-1 1 0,1-1 1,1 0-1,-1 1 0,1-1 1,1 1-1,-1-1 0,3 11 1,-2-16 24,0 0 1,0 0 0,0 0 0,1 0-1,-1 0 1,0-1 0,1 1-1,0 0 1,-1-1 0,1 1 0,0-1-1,0 1 1,0-1 0,0 0 0,0 0-1,0 0 1,0 0 0,0 0 0,1 0-1,-1-1 1,0 1 0,0-1 0,1 1-1,-1-1 1,0 0 0,1 0-1,-1 0 1,0 0 0,1-1 0,-1 1-1,4-1 1,3-1 178,0 1 0,0-1-1,-1-1 1,1 0 0,0 0 0,14-7 0,-10 1-136,0 0 0,0 0 0,21-21 0,-30 26-151,0 1 1,-1-1-1,1 0 1,-1-1-1,0 1 1,0 0-1,-1-1 1,1 0-1,-1 1 1,0-1-1,0 0 1,-1 0-1,0 0 1,1 0-1,-1-7 1,-1 12 9,0 0 0,-1 0 0,1-1 0,0 1 0,0 0 0,-1 0 0,1 0 0,0 0 0,-1 0 0,1 0 0,0 0 0,-1-1 0,1 1 0,0 0 1,-1 0-1,1 0 0,0 0 0,0 0 0,-1 1 0,1-1 0,0 0 0,-1 0 0,1 0 0,0 0 0,-1 0 0,1 0 0,0 0 0,0 1 0,-1-1 0,1 0 0,0 0 0,-1 0 0,1 1 1,0-1-1,0 0 0,0 0 0,-1 1 0,1-1 0,0 0 0,0 0 0,0 1 0,-1 0 0,-12 10-191,-14 42 115,25-50 156,1 0 0,0 1 0,0-1-1,0 0 1,0 0 0,1 0 0,-1 1 0,1-1 0,0 0-1,0 0 1,0 1 0,0-1 0,0 0 0,1 1 0,-1-1 0,2 4-1,0-6-6,0 0 0,-1 1-1,1-1 1,0 0-1,-1 0 1,1 0 0,0 0-1,0-1 1,0 1 0,0 0-1,0-1 1,0 0-1,0 1 1,0-1 0,0 0-1,0 0 1,0 0 0,0 0-1,0 0 1,0 0-1,2-1 1,2 0-32,-1 0 0,1 0 0,-1 0 1,1 0-1,-1-1 0,8-4 0,-11 6-149,-1-1-1,0 0 1,0-1-1,1 1 1,-1 0 0,0 0-1,0 0 1,0-1 0,0 1-1,-1 0 1,1-1-1,0 1 1,-1-1 0,1 1-1,0-1 1,0-2 0,1-17-4712,-1-4-3836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3619,'0'0'22037,"-27"53"-22325,27-47-3395,10-6-6183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11115,'0'0'14675,"0"12"-13720,-6 152 198,6-164-1150,1 0 0,-1 0 0,0 1 0,0-1 0,0 0-1,0 1 1,0-1 0,0 0 0,0 0 0,1 1-1,-1-1 1,0 0 0,0 0 0,0 1 0,1-1 0,-1 0-1,0 0 1,0 0 0,1 1 0,-1-1 0,0 0 0,0 0-1,1 0 1,-1 0 0,0 0 0,0 0 0,1 0 0,-1 1-1,0-1 1,1 0 0,-1 0 0,0 0 0,1 0-1,-1 0 1,0 0 0,0 0 0,1 0 0,-1-1 0,0 1-1,1 0 1,-1 0 0,0 0 0,0 0 0,1 0 0,-1 0-1,0-1 1,0 1 0,1 0 0,-1 0 0,14-7 69,0-5-51,-1-1 0,0 0 0,0-1 1,12-18-1,16-18 44,-40 53-83,0-1 1,0 1-1,-1 0 0,1 0 1,-1 0-1,0 0 0,0 0 1,0 0-1,0 5 1,-5 29 14,3-29 5,0 1-1,1 0 1,0-1-1,1 1 1,0 0-1,0-1 0,1 1 1,1 9-1,-1-17 11,0 0-1,-1 1 0,1-1 0,0 0 1,0 0-1,-1 0 0,1 1 1,0-1-1,0 0 0,0 0 1,0 0-1,1 0 0,-1-1 1,0 1-1,0 0 0,0 0 0,1-1 1,-1 1-1,0-1 0,1 1 1,-1-1-1,1 0 0,-1 1 1,0-1-1,1 0 0,-1 0 1,1 0-1,-1 0 0,1 0 0,-1 0 1,0 0-1,1-1 0,-1 1 1,1 0-1,-1-1 0,3-1 1,2 1 97,0-2 1,-1 1-1,1-1 1,0 1-1,-1-2 1,10-6-1,-4 1-69,-1-1-1,0 0 0,14-20 0,-21 25-44,1 0 0,-1 0 0,-1 0 0,1 0 0,-1-1 0,0 1 0,0-1 0,0 1 0,-1-1 0,0 0 0,1-9-1,-2 15-143,-15 32-299,8 7 426,6-38 25,1 0 0,0 0 0,0-1-1,0 1 1,0 0 0,0 0 0,0 0-1,0 0 1,0 0 0,0 0 0,0 0-1,0 0 1,1 0 0,-1 0-1,0 0 1,1 0 0,-1 0 0,1-1-1,-1 1 1,1 0 0,-1 0 0,1 0-1,-1-1 1,1 1 0,0 0 0,0-1-1,-1 1 1,1-1 0,0 1 0,0-1-1,-1 1 1,1-1 0,0 1 0,2 0-1,3-2-6,0 0 0,-1 0 0,1 0 0,0-1 0,0 0 0,-1 0 0,1 0-1,-1-1 1,0 1 0,0-1 0,0-1 0,0 1 0,0-1 0,-1 0 0,1 0 0,-1 0-1,0 0 1,0-1 0,-1 0 0,1 0 0,-1 0 0,0 0 0,-1 0 0,1 0 0,2-9 0,-12 40-1219,4-18 1282,0-1 1,1 1-1,0 0 0,1 0 0,0 0 1,0 0-1,0 0 0,1 1 0,1 7 1,0-15-44,0 0 1,0 0 0,0 0 0,0 0 0,0 0 0,0 0 0,0-1-1,0 1 1,0 0 0,0-1 0,0 1 0,1-1 0,-1 1 0,0-1-1,0 1 1,1-1 0,-1 0 0,0 0 0,1 0 0,-1 0 0,0 0-1,1 0 1,1 0 0,33-2 193,-24-1-181,1 0 1,-1 0 0,1-1-1,-1-1 1,0 0-1,-1 0 1,1-1 0,14-11-1,-25 17 27,-1-1-1,1 0 0,0 0 0,0 0 0,-1 0 1,1 0-1,0 0 0,-1 0 0,1 0 1,-1-1-1,0 1 0,1 0 0,-1 0 0,0 0 1,1 0-1,-1-1 0,0 1 0,0 0 0,0 0 1,0 0-1,-1-3 0,-6-31 600,1 12-58,4 5-383,3-9-28,0 26-211,-1 1 0,1-1 0,0 0-1,0 0 1,0 1 0,0-1 0,0 1-1,0-1 1,0 1 0,0-1 0,0 1-1,1 0 1,-1-1 0,0 1-1,0 0 1,0 0 0,0 0 0,0 0-1,1 0 1,-1 0 0,0 0 0,0 0-1,0 0 1,0 1 0,2-1 0,31 8-1849,13 1-4212,-7-9-2002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1952 12556,'0'0'37,"0"0"-1,0 0 1,0 0 0,0 0 0,0 1 0,0-1-1,0 0 1,0 0 0,0 0 0,1 0 0,-1 1-1,0-1 1,0 0 0,0 0 0,0 0 0,0 0-1,0 1 1,0-1 0,0 0 0,0 0 0,1 0-1,-1 0 1,0 0 0,0 0 0,0 0-1,0 1 1,0-1 0,1 0 0,-1 0 0,0 0-1,0 0 1,0 0 0,0 0 0,1 0 0,-1 0-1,0 0 1,0 0 0,0 0 0,0 0 0,1 0-1,-1 0 1,0 0 0,0 0 0,0 0 0,0 0-1,1 0 1,-1 0 0,0 0 0,0 0-1,0 0 1,0 0 0,1-1 0,-1 1 0,0 0-1,0 0 1,0 0 0,25-3 531,26-7-281,619-187 2302,884-251-1137,2514-617 3961,-3891 1022-4998,279-77-194,-441 116-430,-11 4-5,0-1 0,0 0 0,0 0 0,0 0 0,0 0-1,0 0 1,-1-1 0,1 0 0,0 1 0,-1-1 0,0-1 0,1 1 0,-1 0 0,0-1-1,0 0 1,0 0 0,3-5 0,-7-5-4799,-15-1-3790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163 172 10250,'0'0'9027,"-1"-9"-5365,-4-31-1094,4 39-2473,0 0 0,1 0 1,-1 0-1,0-1 0,0 1 0,1 0 1,-1 0-1,0 0 0,0 1 1,0-1-1,0 0 0,0 0 0,-1 0 1,1 1-1,0-1 0,0 1 0,0-1 1,-1 1-1,1-1 0,0 1 1,-1 0-1,1-1 0,0 1 0,0 0 1,-1 0-1,1 0 0,0 0 1,-1 0-1,1 0 0,-3 1 0,-35 9 128,33-7-226,0 0 0,1 1 0,0 0 0,0 0 0,0 0 0,0 1 0,0 0 0,1 0 0,0 0 0,0 0 0,0 1 0,1-1-1,0 1 1,0 0 0,0 0 0,1 0 0,0 0 0,0 1 0,0-1 0,0 10 0,2-15 3,0 0 0,1 0 0,-1-1 0,0 1 0,1 0 0,-1 0 0,1 0 0,-1-1 0,1 1 0,-1 0 0,1-1 0,-1 1 0,1 0 0,0-1 0,-1 1 0,1-1 0,0 1 0,0-1 0,-1 1-1,1-1 1,0 1 0,0-1 0,0 0 0,-1 0 0,1 1 0,0-1 0,0 0 0,0 0 0,0 0 0,0 0 0,0 0 0,0 0 0,-1 0 0,1 0 0,2-1 0,36-6 76,-26 2-69,0-1 0,-1 0 0,0-1 0,0 0 0,-1-1 0,0-1 0,0 0 0,15-16 0,-4 1 5,-1-1 1,28-42 0,-39 48-115,1-3-153,-9 21 121,-5 12 22,-9 25-72,5-17 164,1-1 1,0 1-1,1 0 0,1 0 0,1 1 1,1 0-1,0 34 0,2-52 42,0-1-1,0 0 0,0 0 0,0 0 1,1 1-1,-1-1 0,0 0 0,1 0 1,-1 0-1,1 0 0,-1 0 0,1 0 1,-1 0-1,1 0 0,0 0 0,-1 0 1,1 0-1,0 0 0,0 0 0,0-1 1,0 1-1,0 0 0,0 0 1,0-1-1,0 1 0,0-1 0,0 1 1,2 0-1,0-1 37,0 0-1,0 1 1,0-1 0,0-1-1,1 1 1,-1 0 0,0-1-1,0 1 1,0-1 0,0 0 0,3-2-1,4-1 21,0-1 1,0 0-1,0-1 0,-1 0 0,13-10 0,-12 7-91,40-40 88,-47 46-107,-1-1-1,1 1 1,0 0 0,-1-1 0,0 1-1,0-1 1,0 0 0,0 0 0,-1 0-1,0 0 1,1 0 0,-1 0 0,0-5-1,-18 33-837,13-16 885,0 1 0,0-1 1,0 1-1,1 0 0,0 0 0,1 0 0,0 0 0,1 0 0,0 1 0,0-1 1,1 11-1,0-18 25,1-1-1,0 0 1,0 1 0,0-1 0,-1 0 0,1 1 0,0-1-1,0 0 1,1 0 0,-1 0 0,0 0 0,0 0 0,0 0 0,1 0-1,-1-1 1,1 1 0,-1 0 0,0-1 0,1 1 0,-1-1 0,1 1-1,-1-1 1,1 0 0,-1 0 0,1 0 0,-1 0 0,1 0-1,0 0 1,-1 0 0,1 0 0,1-1 0,4 1 158,0-1 1,0 0-1,0-1 1,0 0-1,12-4 1,-7 0-145,0 0 0,-1-1 1,0 0-1,0-1 0,-1 0 0,0-1 0,0 0 0,8-10 0,-14 13-98,0 1-1,0 0 0,0-1 0,-1 0 0,1 0 0,-1 0 0,-1 0 0,1-1 1,-1 1-1,0-1 0,-1 1 0,0-1 0,0 0 0,0 1 0,-1-1 0,0 0 1,0-9-1,-1 16 34,1-1-1,-1 0 1,1 0 0,-1 0 0,0 0 0,1 1 0,-1-1 0,0 0 0,1 1-1,-1-1 1,0 0 0,0 1 0,0-1 0,0 1 0,1-1 0,-1 1 0,0 0 0,0-1-1,0 1 1,0 0 0,0 0 0,0-1 0,0 1 0,0 0 0,0 0 0,0 0-1,0 0 1,0 0 0,0 1 0,0-1 0,0 0 0,0 0 0,0 1 0,0-1-1,0 0 1,-1 1 0,-36 15-207,32-10 230,0 0-1,0 0 1,0 1 0,1 0 0,0 0-1,0 0 1,-6 13 0,9-16 33,0-1-1,0 1 1,1 0-1,-1 0 1,1 0 0,0 0-1,0 0 1,0 1-1,1-1 1,0 0 0,0 0-1,0 1 1,0-1-1,0 0 1,1 0-1,0 0 1,2 7 0,-1-8-20,0 0 0,1-1 1,-1 1-1,1-1 0,0 0 0,0 0 1,0 0-1,0 0 0,0 0 1,0-1-1,0 0 0,1 1 1,-1-1-1,0 0 0,1 0 0,-1-1 1,1 1-1,-1-1 0,1 0 1,5 0-1,35-4-1708,-42 3 1211,0 1 0,0-1-1,1 0 1,-1 0 0,0 0 0,0 0 0,0 0 0,0 0-1,-1-1 1,1 1 0,0 0 0,0-1 0,1-2 0,10-20-8476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17296,'0'0'8809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8200,'0'0'6214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58 5894,'5'-23'13449,"-3"-2"-6196,-2 15-4252,-3 32-2303,-15 99-547,9-70 17,-3 93-1,12-143-49,9-25 661,-6-9-638,-1 24-275,-1-1 0,0 0 0,-1 1 0,0-1-1,-1 0 1,1 1 0,-2-1 0,0 1 0,0-1 0,0 1 0,-5-10 0,2 16-3312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 11979,'0'0'7127,"-8"4"-6993,3 0-90,-1-1 0,1 1 0,0 0 0,0 0 0,1 0 1,-1 1-1,1-1 0,0 1 0,0 1 0,-5 8 5494,12-20-4502,14-11-1250,1 8 399,1 0 1,0 1-1,1 1 1,-1 1-1,1 1 1,1 0-1,-1 2 1,1 0-1,-1 2 1,1 0-1,22 2 1,-40-1-181,0 0 0,0 0 0,0 1 0,0-1 0,0 1 0,0-1 0,-1 1 1,1 0-1,0 0 0,0 0 0,-1 1 0,1-1 0,0 1 0,-1-1 0,0 1 0,1 0 0,-1 0 1,0 0-1,0 0 0,0 0 0,0 1 0,0-1 0,0 1 0,-1-1 0,1 1 0,-1-1 0,0 1 1,0 0-1,1 4 0,-1-2 10,0-1 1,0 1-1,-1-1 1,1 1 0,-1 0-1,-1-1 1,1 1-1,-1-1 1,1 1-1,-1-1 1,0 1 0,-1-1-1,1 1 1,-1-1-1,0 0 1,0 0-1,0 0 1,-1 0 0,-3 5-1,-20 19 50,-1-2 0,-32 26 0,34-32-41,1 2-1,0 1 0,-25 32 0,49-54-21,-1-1 0,1 1-1,-1 0 1,1 0 0,-1 0-1,1 0 1,0 0 0,-1 0-1,1 0 1,0-1 0,0 1-1,0 0 1,0 0 0,0 0-1,0 0 1,0 0-1,0 0 1,0 0 0,0 0-1,0 0 1,1 0 0,-1 0-1,0 0 1,1 0 0,-1 0-1,1-1 1,-1 1 0,1 0-1,-1 0 1,1 0 0,0-1-1,-1 1 1,1 0-1,0-1 1,-1 1 0,1-1-1,0 1 1,0-1 0,0 1-1,0-1 1,-1 1 0,1-1-1,0 0 1,0 1 0,0-1-1,1 0 1,59 18 346,-41-14-181,22 11-524,45 21 0,-39-15-6718,-36-18 1256,-1-2-2498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13132,'0'0'7762,"10"2"-6518,4 2-855,16 3 375,44 5 0,-68-11-736,1 0 0,-1-1 0,1 0 0,-1 0 1,0 0-1,1-1 0,-1 0 0,0 0 0,0 0 0,0-1 0,1 0 0,-2 0 0,1-1 0,10-5 0,-15 6-22,1 1 0,-1-1 0,0 1 0,1-1 0,-1 1 0,0-1 0,0 0 0,0 0 0,0 1 0,-1-1 0,1 0 0,0 0 0,-1 0 0,1 0 0,-1 0 0,0 0 0,0 0-1,0 0 1,0 0 0,0 0 0,0 0 0,0 0 0,-1 0 0,1 0 0,-1 0 0,1 0 0,-1 0 0,0 0 0,1 0 0,-1 1 0,0-1 0,-1 0 0,1 1 0,0-1 0,0 0-1,-1 1 1,1 0 0,-1-1 0,1 1 0,-1 0 0,1 0 0,-1-1 0,0 1 0,0 1 0,1-1 0,-1 0 0,0 0 0,0 1 0,0-1 0,0 1 0,0-1 0,-2 1-1,-3 0 10,0 0 0,1 0 0,-1 1 0,0 0 0,1 0-1,-1 0 1,1 1 0,-1 0 0,1 0 0,0 1 0,0 0 0,0 0-1,0 0 1,0 1 0,1 0 0,-1 0 0,1 0 0,0 1-1,-8 9 1,7-7 125,1 1 0,-1-1 0,1 1 0,0 0 0,1 0 0,0 1 0,0-1 0,1 1 0,0 0 0,0 0 0,1 0 0,1 0 0,-1 0 0,1 10 0,1-16-184,0-1 0,0 1 0,0-1 0,1 1 0,-1-1 0,1 1 0,0-1-1,0 0 1,0 1 0,0-1 0,0 0 0,0 0 0,1 0 0,-1 1-1,1-2 1,-1 1 0,1 0 0,0 0 0,0 0 0,-1-1 0,1 1 0,1-1-1,-1 1 1,0-1 0,0 0 0,0 0 0,1 0 0,-1 0 0,4 0 0,3 2-1210,0-2 1,0 1 0,0-1 0,0-1 0,0 0-1,0 0 1,11-2 0,16-5-7732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93 240 14286,'0'0'3128,"-10"7"-929,7-5-2105,-47 42 1631,47-40-1584,0 0 0,0 0 0,0 0 0,1 0 0,-1 1 0,1-1 0,0 1 0,0-1 0,1 1 0,-1 0 0,1 0 0,0-1 1,0 1-1,0 7 0,1-12-124,0 1 1,0 0-1,0-1 1,0 1-1,0 0 1,0-1-1,1 1 1,-1 0-1,0-1 1,0 1-1,0-1 1,1 1-1,-1 0 1,0-1-1,1 1 1,-1-1-1,0 1 1,1-1-1,-1 1 1,1-1-1,-1 1 1,0-1-1,1 1 1,0-1-1,-1 0 1,1 1-1,-1-1 1,1 0-1,-1 0 1,1 1-1,0-1 1,0 0-1,25-2 850,23-22 208,-37 14-1042,-2 0 0,1-1 0,-1 0 0,10-15 0,20-22-2290,-45 88 1029,2-30 1245,2-6 99,-1 1 0,1-1 0,0 1 0,0 0 0,1-1-1,-1 1 1,1 0 0,0-1 0,0 1 0,1 7 0,1-11 29,1 0 0,-1 0 0,0 0 0,0 0 0,0-1 0,0 1 0,0-1 0,1 0 0,-1 1 0,0-1 0,0 0-1,1 0 1,-1 0 0,0-1 0,0 1 0,1 0 0,-1-1 0,3-1 0,8-4 82,0-1-1,-1 0 0,0-1 0,0-1 0,-1 0 1,0 0-1,12-14 0,-12 13-167,0-1-180,-1 0 1,1 0-1,-2-1 0,0 0 1,0-1-1,-1 0 1,0 0-1,-1-1 1,-1 0-1,0 0 0,-1-1 1,-1 1-1,0-1 1,-1 0-1,-1 0 0,1-19 1,-2 33 104,-1 1 0,0-1 0,0 0 1,0 1-1,0-1 0,0 1 0,-1-1 1,1 0-1,0 1 0,0-1 0,0 0 0,0 1 1,-1-1-1,1 1 0,0-1 0,-1 1 0,1-1 1,0 1-1,-1-1 0,1 1 0,-1-1 1,1 1-1,-1-1 0,1 1 0,-1 0 0,1-1 1,-1 1-1,1 0 0,-1-1 0,1 1 0,-1 0 1,0 0-1,1-1 0,-1 1 0,1 0 1,-1 0-1,0 0 0,1 0 0,-1 0 0,0 0 1,1 0-1,-1 0 0,1 0 0,-1 0 0,0 0 1,1 1-1,-1-1 0,0 0 0,1 0 1,-1 1-1,1-1 0,-1 0 0,1 1 0,-1-1 1,1 0-1,-1 1 0,1-1 0,-1 1 0,0 0 1,-33 27-213,21-13 247,1 1-1,1 1 0,0 0 1,-10 24-1,16-32 84,1 2 0,0-1 0,1 0-1,0 1 1,1-1 0,0 1 0,1 0 0,0 0 0,1 16 0,0-25-68,0 0 0,1 0 0,-1 0 0,1 0 1,0 0-1,0 0 0,0 0 0,0 0 0,0-1 0,0 1 0,0 0 1,0-1-1,1 1 0,-1-1 0,1 1 0,-1-1 0,1 0 1,0 0-1,-1 0 0,1 1 0,0-2 0,0 1 0,0 0 1,-1 0-1,1-1 0,0 1 0,0-1 0,0 1 0,0-1 0,0 0 1,0 0-1,0 0 0,0 0 0,1 0 0,2-1 0,1 1 34,1 0 0,-1-1 0,0 0 0,1-1-1,-1 1 1,0-1 0,1-1 0,-1 1-1,-1-1 1,8-3 0,13-15 21,46-48 1,-46 43-98,-40 74-430,14-48 438,-4 9 96,1 0-1,-1 0 1,1 0 0,1 1-1,0-1 1,0 1 0,1-1 0,0 1-1,0 0 1,1-1 0,1 1-1,1 10 1,-2-19-72,1 0 0,0 0 0,0 0 0,0 1 0,0-1 1,0 0-1,0 0 0,0 0 0,0 0 0,0 0 0,0-1 0,0 1 0,1 0 0,-1 0 0,0-1 1,1 1-1,-1-1 0,1 1 0,-1-1 0,0 0 0,1 1 0,-1-1 0,1 0 0,-1 0 0,1 0 1,2 0-1,-2 0-228,0 0 0,0-1 0,1 1 1,-1 0-1,0-1 0,1 1 0,-1-1 1,0 1-1,0-1 0,0 0 0,0 0 0,0 0 1,0 0-1,0-1 0,0 1 0,2-2 1,7-16-5381,3-6-4789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14478,'0'0'6486,"-1"9"-4655,-1-4-1653,1-1-146,0-1 0,0 1-1,0 0 1,0-1 0,1 1-1,0 0 1,0 0 0,0-1-1,0 1 1,0 0 0,1 0-1,-1-1 1,1 1 0,0 0 0,0-1-1,1 1 1,-1-1 0,1 1-1,-1-1 1,1 0 0,4 6-1,13 6-837,17 6-5011,-1-12 3485,-18-11 7721,-56 29-2227,37-26-3052,0 1 1,-1 0-1,1 0 0,0-1 1,1 1-1,-1 0 1,0 1-1,1-1 0,-1 0 1,1 0-1,-1 1 0,1-1 1,0 1-1,0-1 0,-1 5 1,48 15-362,-41-19 241,-1 0 1,0 0 0,0 0-1,-1 0 1,1 1 0,-1 0-1,0 0 1,1-1 0,-2 2-1,1-1 1,0 0 0,1 5-1,-3-7 85,-1-1 0,1 1 0,-1-1 1,0 1-1,0-1 0,1 1 0,-1-1 0,0 1 0,-1-1 0,1 1 0,0 0 0,0-1 0,0 1 0,-1-1 1,1 1-1,-1-1 0,1 0 0,-1 1 0,0-1 0,0 0 0,1 1 0,-1-1 0,0 0 0,0 0 0,0 1 1,0-1-1,0 0 0,-1 0 0,1 0 0,0 0 0,0-1 0,-1 1 0,1 0 0,-1-1 0,1 1 0,0 0 1,-1-1-1,1 0 0,-1 1 0,1-1 0,-3 0 0,-47 9 1035,22-10-2709,28 1 1283,0 0 1,1 0-1,-1 0 0,0 0 0,0-1 0,0 1 1,1 0-1,-1-1 0,0 1 0,0 0 0,1-1 1,-1 1-1,0-1 0,1 1 0,-1-1 0,0 1 1,1-1-1,-1 0 0,1 1 0,-1-1 0,0-1 1,-1-10-6321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14382,'0'0'11926,"-9"8"-11350,-1 1-315,1 0-1,0 1 0,-12 17 1,18-23-167,1 0 0,-1 0 0,1 1 0,-1-1 0,1 1 0,0 0 0,1-1 0,-1 1 0,1 0 0,0 0 0,0 0 0,1 0 0,0 0 0,-1 0 0,2 8 1,0-12-87,-1 0 0,1 0 0,-1 0 1,1-1-1,0 1 0,0 0 1,-1 0-1,1 0 0,0 0 1,0-1-1,0 1 0,0 0 0,0-1 1,0 1-1,0-1 0,0 1 1,0-1-1,0 0 0,0 1 1,0-1-1,0 0 0,0 0 1,0 1-1,1-1 0,-1 0 0,0 0 1,0 0-1,0-1 0,0 1 1,0 0-1,0 0 0,1-1 1,0 0-1,40-11 121,-29 3-395,0 0 1,0-1 0,-1 0-1,0-1 1,14-15 0,-5 3-1090,-26 29 1302,1 0 0,-1 0 1,1 1-1,0-1 0,0 1 1,1 0-1,0 0 0,0 0 1,1 0-1,0 1 0,0-1 1,1 1-1,0-1 0,-1 16 1,2-22 5,1 0 1,-1-1-1,0 1 1,1 0-1,-1-1 1,1 1-1,-1 0 1,1-1-1,-1 1 1,1 0 0,-1-1-1,1 1 1,0-1-1,-1 1 1,1-1-1,0 0 1,-1 1-1,1-1 1,0 1-1,-1-1 1,1 0-1,0 0 1,0 1-1,0-1 1,-1 0 0,1 0-1,0 0 1,0 0-1,0 0 1,-1 0-1,1 0 1,0 0-1,0 0 1,-1-1-1,1 1 1,0 0-1,0 0 1,0-1-1,-1 1 1,1 0 0,0-1-1,-1 1 1,2-2-1,34-17-4336,-14-3-1553,3-7-2872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10954,'0'0'5819,"-6"11"-4180,-8 23-359,1 0 0,2 0 1,1 1-1,-7 55 0,-17 165 1843,35-241-1169,6-36-1212,5-40-507,-12 57-231,2-15-115,-1-1 0,-1 1 0,-1-1 1,-4-21-1,0 33-143,2 15 22,-1 17 93,4-20 146,0 0-1,0 0 1,0 0 0,1-1-1,-1 1 1,1 0 0,0 0-1,-1-1 1,1 1 0,0-1-1,0 1 1,1-1 0,-1 1 0,1-1-1,-1 0 1,1 1 0,0-1-1,-1 0 1,1 0 0,0 0-1,1 0 1,-1-1 0,0 1-1,0-1 1,1 1 0,-1-1-1,1 0 1,-1 0 0,1 0-1,0 0 1,-1 0 0,1 0-1,0-1 1,-1 1 0,1-1-1,0 0 1,0 0 0,0 0-1,-1 0 1,1-1 0,4 0-1,2 0 17,-1 0 0,0-1 0,1 0 0,-1-1-1,0 1 1,0-2 0,0 1 0,-1-1-1,1 0 1,-1 0 0,0-1 0,12-11 0,-16 14-27,-1-1-1,1 0 1,-1 0 0,0 0 0,0 0 0,0 0 0,0-1 0,-1 1 0,1 0 0,-1-1 0,0 1 0,0-1 0,0 0-1,0 1 1,-1-1 0,1-4 0,-1 8-1,0 0 0,0 0 0,0 0 0,0 0 0,0 0 0,0 0 0,0 0 0,0-1 0,0 1 0,0 0 0,0 0 0,0 0 0,0 0 0,0 0 0,0 0 0,0 0 0,-1 0 0,1 0 0,0-1 0,0 1 0,0 0 0,0 0 0,0 0 0,0 0 0,0 0 0,0 0 0,0 0 0,0 0 0,0 0 0,-1 0 0,1 0 0,0 0 0,0 0 0,0 0 0,0 0 0,0 0 0,0 0 0,0 0 0,-1-1 0,1 1 0,0 1 0,0-1 0,0 0 1,0 0-1,0 0 0,0 0 0,0 0 0,0 0 0,-1 0 0,1 0 0,0 0 0,0 0 0,0 0 0,0 0 0,0 0 0,0 0 0,0 0 0,0 0 0,0 0 0,0 0 0,-1 0 0,1 1 0,-10 8-115,-7 11 79,12-12 98,0 0 1,1 1-1,0 0 0,0 0 0,1 0 0,0 1 1,1-1-1,0 0 0,0 1 0,1 0 0,0 0 0,1-1 1,1 15-1,0-23-45,-1 0 0,1 0 0,0 1 0,-1-1 0,1 0 1,0 0-1,0 0 0,0 0 0,0 0 0,0 0 0,0-1 0,0 1 0,1 0 0,-1 0 0,0-1 1,0 1-1,1-1 0,-1 1 0,0-1 0,1 0 0,-1 1 0,0-1 0,1 0 0,-1 0 1,0 0-1,1 0 0,-1 0 0,1 0 0,-1 0 0,0 0 0,1-1 0,-1 1 0,0-1 0,1 1 1,1-2-1,2 1-178,-1 0 0,1-1 0,-1 1 0,0-1 1,1 0-1,-1 0 0,0-1 0,0 1 0,6-6 0,6-14-3405,0-2-2878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4:2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 571 8616,'-1'-14'-251,"1"7"327,-1-1-1,0 1 1,0-1 0,-1 1-1,1 0 1,-2 0-1,1 0 1,-1 0-1,0 0 1,-1 0 0,1 1-1,-1-1 1,-1 1-1,1 0 1,-1 0 0,0 1-1,0-1 1,-10-6-1,-11-5 660,0 1 0,-1 1-1,-1 2 1,-54-19-1,-126-25 1483,192 53-2048,-191-39 388,-1 10-1,-2 8 0,0 10 0,-234 13 1,372 6-548,1 2 0,0 4 0,1 3 0,0 4 0,1 2 0,0 3 0,2 3 0,1 3 0,2 3 0,-73 46 0,92-48 162,1 2 0,1 2 1,2 2-1,1 2 0,3 1 1,0 2-1,3 1 0,1 2 1,3 1-1,1 2 0,2 1 1,3 1-1,1 0 0,-19 62 1,32-74-171,1 0 1,1 1-1,2-1 1,2 1-1,1 0 0,3 55 1,3-67-24,0 1 1,1-1 0,1 0 0,2 0-1,0-1 1,2 0 0,0 0-1,2-1 1,1 0 0,17 26 0,-4-16 20,2-1 0,1-1 0,2-1 0,1-1 0,1-2 1,1-1-1,1-2 0,1-1 0,2-2 0,0-2 0,66 26 0,-20-16 33,1-3 0,2-4 0,0-4 0,136 11 0,-73-20-24,0-6 0,0-7-1,0-7 1,-1-6 0,198-48 0,-179 21-33,-2-7 1,-2-7 0,-3-7 0,204-117-1,-277 134 30,-3-5-1,-2-3 0,-2-4 0,-4-3 0,95-100 1,-136 123 11,-2-1 0,-2-1 0,-2-2 0,43-88 0,-56 96 1,-1-2 0,-2 0 0,-2-1 0,-1 0-1,-3 0 1,0-1 0,0-43 0,-7 62-6,0 1 0,-1 0 1,-2-1-1,0 1 0,0 0 1,-2 0-1,-1 1 0,0-1 1,-2 1-1,0 1 0,-1-1 1,-17-26-1,12 26-17,-1 0 1,0 1-1,-2 1 0,0 0 1,0 2-1,-2 0 1,0 1-1,0 0 0,-1 2 1,-37-17-1,14 11-7,0 3 1,-2 1-1,1 2 0,-2 2 1,-64-5-1,14 8 8,-154 8 1,126 9-141,0 6 0,1 5 0,-134 41 0,110-17-2320,3 7 0,-161 83-1,125-42-3369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14862,'0'0'8872,"-17"60"-8167,17-39-577,4 0-128,7-1-1858,1-1-1921,3-3-2371,2-2-6246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9865,'0'0'12652,"-11"4"-11050,-3 2-1089,-1 0 0,1 1 1,-15 11-1,25-16-390,0 0 1,1 1-1,-1-1 1,1 1-1,0 0 1,-1 0-1,1 0 0,1 0 1,-1 1-1,0-1 1,1 1-1,0-1 0,0 1 1,0 0-1,0 0 1,1 0-1,-1 0 1,1 0-1,-1 9 0,2-13-117,0 1 0,0-1 0,0 1 0,0 0 0,1-1-1,-1 1 1,0-1 0,0 1 0,1-1 0,-1 1 0,0-1 0,1 0-1,-1 1 1,1-1 0,-1 1 0,1-1 0,-1 0 0,0 1-1,1-1 1,-1 0 0,1 1 0,0-1 0,-1 0 0,1 0-1,-1 0 1,1 1 0,-1-1 0,2 0 0,26 3 100,26-10-72,93-50-1182,-156 70 1517,-1-1-1,2 1 0,-11 21 1,19-34-345,0 0 0,0 0 0,-1 1 0,1-1 1,0 0-1,0 0 0,0 1 0,1-1 0,-1 0 0,0 0 1,0 0-1,0 1 0,0-1 0,0 0 0,0 0 0,0 0 1,0 1-1,0-1 0,0 0 0,0 0 0,1 0 0,-1 0 1,0 1-1,0-1 0,0 0 0,0 0 0,1 0 0,-1 0 1,0 0-1,0 0 0,0 0 0,0 1 0,1-1 1,-1 0-1,0 0 0,0 0 0,0 0 0,1 0 0,-1 0 1,0 0-1,0 0 0,0 0 0,1 0 0,-1 0 0,0 0 1,1 0-1,18-2 401,15-6-299,121-64-2288,-154 72 2148,-1-1 1,0 1 0,0 0 0,0 0 0,1 0 0,-1 0 0,0-1 0,0 1 0,0 0 0,1 0 0,-1 0 0,0 0-1,0 0 1,1 0 0,-1 0 0,0 0 0,0 0 0,1 0 0,-1 0 0,0 0 0,1 0 0,-1 0 0,0 0-1,0 0 1,1 0 0,-1 0 0,0 0 0,0 0 0,0 0 0,1 0 0,-1 0 0,0 0 0,0 1 0,1-1-1,-1 0 1,0 0 0,0 0 0,0 0 0,1 1 0,-1-1 0,0 0 0,0 0 0,0 1 0,0-1 0,0 0-1,0 0 1,1 1 0,-7 16-29,-23 28 913,23-36-516,5-8-292,-1 2 10,0-1 0,0 1 0,0 0 0,1 0 0,-1-1 0,1 1 0,0 0 0,0 0 0,0 0 0,0 0 0,0 1 0,1-1 0,-1 0 0,1 4 0,1-6-472,1-1-1,0 1 1,0-1 0,-1 0-1,1 1 1,0-1 0,0 0-1,-1 0 1,1 0-1,0 0 1,0 0 0,-1-1-1,1 1 1,0 0 0,1-2-1,13-9-8189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18738,'0'0'10522,"10"2"-10191,-9-2-336,11 2 63,0 0 0,0-1 0,0 0 0,0-1 0,15-2 0,-24 1-83,0 1 0,-1 0 0,1-1 1,0 1-1,-1-1 0,1 0 0,0 0 1,-1 0-1,1-1 0,-1 1 0,0 0 1,1-1-1,-1 0 0,0 1 0,0-1 1,0 0-1,0 0 0,0 0 0,-1 0 1,1-1-1,0 1 0,-1 0 0,0-1 1,1 1-1,-1-1 0,0 1 0,-1-1 1,1 1-1,0-1 0,-1 0 0,1 0 1,-1 1-1,0-1 0,0-3 1,0 5-18,0 0 1,1 0 0,-1 0 0,0 0-1,-1 0 1,1 0 0,0 0 0,0 0-1,0 0 1,0 0 0,-1 0 0,1 0-1,-1 0 1,1 0 0,0 1 0,-1-1-1,0 0 1,1 0 0,-1 0 0,1 0 0,-1 1-1,0-1 1,0 0 0,1 1 0,-1-1-1,0 1 1,0-1 0,0 1 0,-1-1-1,0 0 6,0 1-1,-1 0 0,1 0 1,0 0-1,0 0 1,-1 0-1,1 0 0,0 1 1,0-1-1,-1 1 0,1-1 1,-3 3-1,-4 0 34,1 1 0,0 1 0,1-1 0,-1 1 0,1 1 0,-8 7 0,10-9 100,1 2 1,0-1 0,0 0-1,0 1 1,1 0 0,0 0 0,0 0-1,-2 6 1,4-11-73,1 1 1,-1-1-1,1 0 0,0 0 0,0 0 0,-1 1 0,1-1 1,0 0-1,0 0 0,0 1 0,0-1 0,1 0 1,-1 0-1,0 0 0,0 1 0,1-1 0,-1 0 1,1 0-1,-1 0 0,1 0 0,-1 0 0,1 0 1,0 0-1,-1 0 0,1 0 0,0 0 0,0 0 1,0 0-1,0 0 0,0 0 0,0-1 0,0 1 0,0 0 1,0-1-1,0 1 0,0-1 0,0 1 0,1-1 1,-1 0-1,0 1 0,0-1 0,0 0 0,1 0 1,-1 0-1,0 0 0,0 0 0,1 0 0,1-1 1,14 1 38,1-1 1,-1-1 0,1 0 0,-1-2 0,17-5 0,5-1-268,-72 78 727,33-67-499,0-1 0,0 1 0,0 0 0,0-1 0,0 1 0,1-1 0,-1 1 0,0-1 0,0 1 0,0-1 0,0 1 0,1-1 0,-1 1 0,0-1 0,1 1 0,-1-1 0,0 0 0,1 1 0,-1-1 0,0 1 0,1-1 0,-1 0 0,1 1 0,-1-1 0,1 0 0,-1 0 0,1 1 0,-1-1 0,1 0 0,-1 0 0,1 0 0,-1 1 0,1-1 0,-1 0 0,1 0 0,0 0 0,-1 0 0,1 0 0,-1 0 0,1 0 0,-1-1 0,1 1 0,-1 0 0,2 0 0,36-3-420,-24 1-2177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13965,'0'0'14921,"-14"4"-14761,-12 3-132,1 1-1,0 2 1,1 1-1,0 0 1,-44 30 0,66-40-45,1 0 0,0 0 1,-1 0-1,1 0 0,0 0 1,-1 1-1,1-1 0,0 0 1,0 1-1,0-1 0,0 1 0,1-1 1,-1 1-1,0-1 0,0 1 1,1 0-1,-1 2 0,1-3-15,0 0-1,0 0 1,1 0-1,-1 0 0,0 0 1,1 0-1,-1 0 1,0 0-1,1 0 0,-1 0 1,1 0-1,0 0 1,-1-1-1,1 1 0,0 0 1,-1 0-1,1-1 1,0 1-1,0 0 0,0-1 1,1 2-1,8 3-283,0-1-1,0 0 1,1 0-1,18 3 1,0 1 1,-27-7 318,0-1 1,0 1-1,0 0 0,0 0 1,0 0-1,0 0 1,0 0-1,0 0 0,0 0 1,0 1-1,-1-1 0,1 1 1,-1-1-1,1 1 1,-1 0-1,1-1 0,-1 1 1,0 0-1,0 0 0,0 0 1,0 0-1,0 0 1,0 0-1,-1 0 0,1 0 1,-1 0-1,1 1 0,-1-1 1,0 0-1,0 0 1,0 0-1,0 1 0,0-1 1,0 0-1,-1 0 0,1 0 1,-1 0-1,1 0 1,-1 1-1,0-1 0,0 0 1,0-1-1,0 1 0,0 0 1,-1 0-1,1 0 1,0-1-1,-4 4 0,2-2 30,0 1-1,0-1 1,-1 0-1,1 0 1,-1 0-1,0 0 0,0-1 1,0 0-1,0 1 1,0-1-1,-1-1 1,-7 3-1,12-4-358,11 23-2321,-12-19 2727,0 1 0,-1 0 0,1-1 0,-1 1 0,0-1 1,-1 0-1,1 1 0,-1-1 0,1 0 0,-1-1 0,0 1 1,-1 0-1,1-1 0,-1 0 0,1 0 0,-1 0 0,0 0 1,-7 3-1,5-1 80,0-1 0,0 1 0,1 0-1,-1 0 1,1 1 0,-8 10 0,13-15-157,0 1-1,0-1 1,1 0-1,-1 0 1,0 0-1,0 0 1,1 0-1,-1 0 1,0 0-1,1-1 1,-1 1-1,1 0 0,-1 0 1,1 0-1,0 0 1,-1 0-1,1-1 1,0 1-1,-1 0 1,1-1-1,0 1 1,0 0-1,0-1 1,0 1-1,0-1 1,0 1-1,0-1 1,-1 0-1,1 1 1,0-1-1,2 0 1,36 16-1143,-37-15 988,48 7-5165,-21-8-1062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7431,'0'0'8392,"-12"0"-3561,3 0-4410,-1 1 0,0 0 0,1 0 0,-1 1-1,1 1 1,-1 0 0,1 0 0,0 0 0,0 1 0,0 1-1,-9 5 1,4 0-260,0 1 0,1 0 0,0 0 0,-14 17 0,23-23-57,0 1 1,0-1 0,0 1-1,0-1 1,1 1-1,0 0 1,0 1 0,1-1-1,0 0 1,0 1-1,0-1 1,1 1 0,-1 12-1,2-17-82,0 0 0,0-1-1,0 1 1,0-1 0,1 1-1,-1-1 1,0 1 0,1-1 0,0 1-1,-1-1 1,1 1 0,0-1-1,0 0 1,-1 1 0,1-1-1,0 0 1,0 0 0,1 0 0,-1 0-1,0 0 1,0 0 0,2 1-1,1 0 35,-1 0 0,1 0 0,0-1-1,0 0 1,-1 0 0,1 0-1,0 0 1,7 0 0,0 0 68,0-1 0,0 0 0,0-1 0,-1 0 0,1-1 0,13-4 0,-14 2-65,1-1 1,-1 1 0,0-2 0,0 0-1,0 0 1,-1-1 0,0 0 0,12-12 0,-16 14-154,0 0 0,-1 0 0,1 0 0,-1-1 0,-1 1 0,1-1-1,-1 0 1,0 0 0,0 0 0,-1-1 0,0 1 0,0-1 0,0 1 0,-1-1 0,1-9 0,-2 15-126,0 1 0,0-1 0,0 0 0,0 1 0,0-1 0,0 1 0,0-1 0,0 1 0,0-1 0,0 1 0,-1-1 0,1 1 0,0-1 0,0 1 0,-1-1 0,1 1 1,0-1-1,-1 1 0,1-1 0,-1 1 0,1 0 0,0-1 0,-1 1 0,1 0 0,-1-1 0,1 1 0,-1 0 0,1 0 0,-1-1 0,1 1 0,-1 0 0,1 0 0,-1 0 0,1 0 0,-1 0 0,0 0 0,1 0 0,-1 0 0,1 0 0,-1 0 0,1 0 0,-1 0 0,1 0 0,-1 0 0,0 1 0,-1-1-332,-9 0-7242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16720,'0'0'8840,"-23"71"-6726,16-45-1217,1-1-449,4-3-287,2 0-129,0-5-1602,0-8-3074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14446,'0'0'4676,"-7"48"-1665,-4-18-1506,5 0-992,-3 1-417,7-5-32,2-2-801,0-6-2530,0-8-3427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10378,'0'0'14109,"11"-13"-12577,44-51 1025,92-138 0,-129 171-2354,22-44 32,-44 156-673,-29 61 668,21-101-68,2 0 1,2 1 0,-5 85 0,13-88 302,0-21-6,0-50-4874,0 18-779,5-2-3017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10186,'0'0'13997,"-4"11"-12908,0 2-924,-1 0 1,-1-1-1,0 1 1,-1-1-1,-14 19 1,17-26-138,0 1 0,0-1 0,1 1 0,-1 1 1,-3 10-1,6-16-27,1 1 1,-1-1-1,1 1 1,-1-1-1,1 1 1,0 0-1,0-1 1,0 1-1,0 0 1,0-1-1,0 1 1,0-1-1,1 1 1,-1 0-1,1-1 1,-1 1-1,1-1 1,-1 1-1,1-1 1,0 1-1,0-1 1,-1 0-1,1 1 0,0-1 1,1 0-1,-1 0 1,0 1-1,0-1 1,2 1-1,2 2-23,0 0 0,-1 1 0,1-1 0,-1 1 0,0 0 0,0 0 0,-1 1 0,1-1 0,-1 1-1,0 0 1,-1-1 0,0 1 0,1 1 0,-2-1 0,1 0 0,-1 0 0,0 1 0,0 11 0,-1 7 267,-1 0 1,-1 0 0,-7 35 0,8-54-110,0-6-123,1 1 0,0-1-1,0 0 1,0 0 0,0 1 0,0-1 0,0 0 0,0 1 0,0-1 0,0 0 0,0 0 0,0 1 0,0-1 0,0 0 0,0 1-1,0-1 1,0 0 0,0 1 0,0-1 0,0 0 0,0 0 0,0 1 0,0-1 0,1 0 0,-1 0 0,0 1 0,0-1 0,0 0-1,1 0 1,-1 1 0,0-1 0,0 0 0,0 0 0,1 0 0,-1 0 0,0 1 0,1-1 0,-1 0 0,0 0 0,0 0 0,1 0-1,-1 0 1,0 0 0,1 0 0,-1 0 0,18-4 201,4-1-621,-22 5 372,1 0 0,-1 0 0,1 0 1,-1 0-1,1 0 0,-1 0 0,0 0 0,1 0 1,-1 0-1,1 0 0,-1 0 0,1 1 1,-1-1-1,0 0 0,1 0 0,-1 0 0,1 1 1,-1-1-1,0 0 0,1 1 0,-1-1 0,0 0 1,1 1-1,-1-1 0,0 0 0,0 1 0,1-1 1,-1 1-1,0-1 0,0 0 0,0 1 1,0-1-1,0 1 0,1-1 0,-1 1 0,0 0 1,0 8 199,1 1 1,-2-1-1,1 1 1,-1 0-1,0-1 0,-1 0 1,-1 1-1,1-1 1,-1 0-1,-1 0 1,1 0-1,-2-1 1,1 1-1,-1-1 1,0 0-1,-1 0 1,-10 11-1,4-12-1,3-9-5810,4-7-2607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14414,'0'0'10084,"-3"12"-8952,-13 60 549,1-13-508,3-1 0,-8 119-1,20-176-1167,-1 1 0,1 0 0,0-1 0,0 1 0,0 0 0,1-1 0,-1 1 0,0-1 0,0 1 0,1 0 1,-1-1-1,1 1 0,0-1 0,-1 1 0,1-1 0,0 1 0,0-1 0,0 0 0,0 1 0,0-1 0,0 0 0,0 0 0,1 0 0,-1 0 0,0 0 0,1 0 0,-1 0 0,0 0 0,3 1 0,0-2 6,0 1 1,0-1-1,0 0 1,0 0-1,0 0 0,-1-1 1,1 1-1,0-1 1,0 0-1,0 0 0,-1 0 1,6-3-1,8-4 15,1-1 0,-1-1 1,24-18-1,-23 15-9,1 1-1,22-12 1,-40 24-16,0-1 0,0 0 0,0 0 0,1 1 1,-1-1-1,0 1 0,0-1 0,0 1 0,1-1 0,-1 1 0,0 0 0,0 0 0,1 0 1,-1-1-1,0 1 0,0 0 0,1 1 0,-1-1 0,0 0 0,1 0 0,-1 0 1,0 1-1,0-1 0,0 1 0,1-1 0,-1 1 0,0-1 0,0 1 0,0 0 0,0-1 1,0 1-1,0 0 0,0 0 0,0 0 0,0 0 0,0 0 0,-1 0 0,1 0 1,0 0-1,-1 0 0,1 0 0,-1 0 0,1 1 0,-1-1 0,1 0 0,-1 0 0,1 2 1,0 8 18,0 0 0,0 0 0,-1 0 0,-2 20 0,1-6 13,-11 61-450,14-87-182,0 0 0,0 1 0,0-1 0,0 0 0,-1 0 0,1 0 0,0 0 0,-1 0 0,1-1 0,-1 1 0,1 0 0,-1-1 0,3-2 0,15-20-7056,4-6-3257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3940,'0'0'-32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2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92 15471,'-8'0'4436,"-3"1"-3692,-1 0 0,0 1 0,1 0 0,0 1 0,-1 0 0,1 1 0,0 0 1,1 1-1,-19 10 0,23-12-622,0 1 0,0 0 0,1 0 0,-1 0 0,1 1 0,0 0 0,0 0 0,0 0 0,1 1 0,0 0 0,0-1 0,0 2-1,1-1 1,0 0 0,0 1 0,1-1 0,-1 1 0,-1 11 0,4-16-113,-1-1 0,1 1 0,0-1-1,0 0 1,0 1 0,1-1-1,-1 1 1,0-1 0,0 1 0,1-1-1,-1 1 1,1-1 0,-1 0 0,1 1-1,0-1 1,-1 0 0,1 0-1,0 0 1,0 1 0,0-1 0,0 0-1,0 0 1,0 0 0,2 1-1,0 0 23,0 0 0,0-1-1,1 1 1,-1-1-1,1 0 1,-1 0 0,1 0-1,-1-1 1,7 2-1,1-2 84,0 0-1,0 0 1,0-1-1,0-1 1,0 1-1,11-5 1,-7 1-49,-1-1 1,0-1-1,-1-1 0,1 0 1,-1 0-1,17-16 0,-22 17-55,1 0-1,-1-1 0,-1 0 0,1-1 1,-1 0-1,-1 0 0,0 0 0,0-1 1,7-16-1,-21 38-667,-5 6 586,2 0-1,-16 32 0,24-41 37,0 1-1,0-1 1,0 1-1,1 0 0,1 0 1,-1 15-1,2-24-7,0-1-1,0 1 1,0 0-1,0-1 1,0 1-1,0 0 1,0 0-1,0-1 1,0 1-1,1 0 1,-1-1-1,0 1 1,0 0-1,1-1 1,-1 1-1,1 0 1,-1-1-1,0 1 1,1-1-1,-1 1 1,1-1 0,-1 1-1,1-1 1,-1 1-1,1-1 1,0 1-1,-1-1 1,1 0-1,0 1 1,-1-1-1,1 0 1,0 1-1,28-6-963,-21 2 625,0-1-1,0-1 1,0 1-1,11-10 1,8-12-2618,-2-2-1,0-1 1,-3-1 0,0-1 0,21-42 0,-9 12-4072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8104,'0'0'12187,"-2"8"-10777,-12 53 1535,-10 109 1,23-147-2663,0 0 0,2 1 0,1-1 0,0 0 1,2 0-1,0-1 0,2 1 0,12 31 1,-63-152-7895,-55-136 10097,99 232-2288,1 0 0,-1 0 0,0 0 0,1-1 1,-1 1-1,1 0 0,0 0 0,0-1 0,0 1 1,0 0-1,1-4 0,-1 5-134,0 1-1,0-1 1,1 1-1,-1-1 1,0 1-1,0-1 1,1 1-1,-1-1 1,1 1-1,-1 0 1,0-1 0,1 1-1,-1-1 1,1 1-1,-1 0 1,1-1-1,-1 1 1,1 0-1,-1 0 1,1-1-1,-1 1 1,1 0 0,0 0-1,-1 0 1,1 0-1,-1 0 1,2 0-1,4 0 134,0 1-1,1 0 0,-1 1 1,0 0-1,0 0 0,9 4 1,2 1-487,5 0 0,1-1 0,-1-1 1,40 4-1,27-6-6126,-17-3-5633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3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13741,'0'0'7330,"14"-1"-5638,173-20 1134,-95 8-2677,95 0-1,-177 12-395,-8 1 1,0 0 1,0-1-1,0 1 0,0 0 0,0 0 0,0 0 0,0 0 1,0 0-1,0 1 0,0-1 0,0 1 0,0-1 0,0 1 1,-1 0-1,5 1 0,-6-1 12,0-1 1,0 1-1,0-1 1,-1 0-1,1 1 0,0-1 1,0 1-1,0-1 1,0 0-1,0 1 0,-1-1 1,1 0-1,0 1 1,0-1-1,-1 0 0,1 0 1,0 1-1,-1-1 1,1 0-1,0 0 1,-1 1-1,1-1 0,0 0 1,-1 0-1,1 0 1,0 1-1,-1-1 0,1 0 1,0 0-1,-1 0 1,1 0-1,-1 0 0,1 0 1,0 0-1,-1 0 1,1 0-1,-1 0 0,0 0 1,0 0-512,-23 5-8095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12300,'0'0'10538,"62"9"-8777,-20-15-544,8-2-448,-4 0-545,10 0-128,-9 3-160,2-1-1025,-5 1-897,-5-1-1761,-3-3-2691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10570,'0'0'9150,"10"-4"-7207,7 0-1542,1 1-1,0 0 0,-1 1 1,1 1-1,0 1 0,0 0 1,0 1-1,-1 1 1,24 6-1,76 17-233,107 29-911,-223-54 743,-1 0-1,1 0 1,0 0-1,0 0 1,-1 1 0,1-1-1,0 0 1,0 0-1,-1 1 1,1-1-1,0 1 1,0-1-1,-1 1 1,1-1-1,-1 1 1,1-1-1,0 1 1,-1-1-1,1 1 1,-1 0-1,1-1 1,-1 1-1,0 0 1,1-1-1,-1 1 1,0 0 0,1 0-1,-1-1 1,0 1-1,0 0 1,0 0-1,0 0 1,1-1-1,-1 1 1,0 0-1,0 0 1,-1 0-1,1-1 1,0 1-1,0 0 1,0 0-1,-1 0 1,1-1-1,0 1 1,0 0-1,-1 0 1,1-1 0,-1 1-1,0 0 1,-33 38 149,20-25 7,-43 50 462,-3-3 1,-109 86-1,87-79-579,76-63-445,-1 1 1,1 0-1,0 0 1,0 1-1,1 0 1,-7 10-1,11-12-4461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42 294 7815,'0'0'6075,"-7"8"-3694,-22 27-325,23-20 2839,19-16-3181,14-12-508,-5-4-734,-1-1 0,0-1-1,-2 0 1,0-2 0,25-36 0,62-122 1614,-101 171-2113,-5 44-234,0-16 244,-16 208 193,15-179-3197,0 1-3289,1-44-1420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7527,'0'0'13907,"8"6"-11895,1-2-1574,1 1 0,-1-2-1,1 1 1,0-1 0,0-1 0,0 1-1,0-2 1,0 0 0,1 0 0,-1 0-1,12-2 1,54-4-21,-1-3 1,0-4-1,133-37 0,-123 27-2000,-68 18 975,-12 3-2651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13036,'0'0'6914,"-3"9"-4742,-5 16-1387,1 0 0,1 1-1,2 0 1,0 0 0,0 41 0,5-66-737,-1 0 1,0 0 0,1 0 0,-1 0-1,1-1 1,-1 1 0,1 0 0,-1 0-1,1-1 1,-1 1 0,1 0 0,0-1-1,-1 1 1,1 0 0,0-1 0,-1 1-1,1-1 1,0 1 0,0-1 0,0 0-1,0 1 1,-1-1 0,1 0-1,0 1 1,0-1 0,0 0 0,0 0-1,0 0 1,0 0 0,0 0 0,0 0-1,0 0 1,0 0 0,-1 0 0,1-1-1,0 1 1,0 0 0,0 0 0,0-1-1,0 1 1,1-2 0,40-17 1577,-29 7-1326,0 0 1,18-23 0,-22 23-214,1 1 0,0 1 0,0 0 1,1 0-1,14-9 0,-25 19-89,1-1 0,-1 1 0,1 0 0,-1 0 0,1-1 0,0 1 0,-1 0 0,1 0 0,-1 0 0,1 0-1,-1 0 1,1 0 0,0 0 0,-1 0 0,1 0 0,-1 0 0,1 0 0,0 0 0,-1 0 0,1 1 0,-1-1 0,1 0 0,-1 0 0,1 0 0,-1 1 0,1-1 0,-1 0 0,1 1 0,-1-1 0,1 1 0,-1-1 0,0 1 0,1-1 0,-1 0 0,0 1 0,1-1 0,-1 1-1,0-1 1,1 1 0,-1 0 0,0-1 0,0 1 0,0-1 0,0 1 0,0-1 0,1 1 0,-1 0 0,0-1 0,0 1 0,0-1 0,0 1 0,-1 0 0,1-1 0,0 1 0,0 46-8,-1-36 20,1 73 32,0-84-91,0 1-1,0-1 0,0 0 0,0 1 0,0-1 0,0 1 0,0-1 0,0 1 0,0-1 0,1 0 0,-1 1 0,0-1 0,0 1 0,0-1 1,1 0-1,-1 1 0,0-1 0,0 1 0,1-1 0,-1 0 0,0 1 0,0-1 0,1 0 0,-1 0 0,0 1 0,1-1 0,-1 0 0,1 0 1,-1 0-1,1 1 0,9 0-4616,0-1-2851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9513,'0'0'13971,"10"-5"-12850,27-8-42,1 2 0,1 1 0,59-7 0,2-1-756,103-29-1637,-208 47-5648,-2 0 5079,-16 0-3941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10826,'0'0'14611,"8"5"-13623,18 9-515,-15-8-338,1-1 0,-2 2 0,1 0 0,-1 0 1,16 14-1,-24-19-126,0 1 0,1-1 0,-1 1 0,0 0 0,-1 0 0,1 0 0,0 0 0,-1 0 0,0 0 0,1 0 0,-1 1 0,0-1 1,-1 0-1,1 1 0,-1-1 0,1 1 0,-1-1 0,0 0 0,0 1 0,-1-1 0,1 1 0,-1-1 0,0 0 0,1 1 0,-1-1 0,-1 0 0,-1 5 0,-4 5 57,-1 0 0,0 0-1,0-1 1,-2 0-1,1 0 1,-12 10 0,-74 63 236,71-64-295,9-9 9,9-8-5,0 1-1,1 0 1,-1 0 0,1 0 0,1 1-1,-7 8 1,11-14-9,0 0-1,0 0 1,0 1 0,0-1-1,0 0 1,0 0 0,0 0 0,0 1-1,0-1 1,0 0 0,0 0-1,0 0 1,0 1 0,0-1 0,0 0-1,0 0 1,0 0 0,0 1-1,0-1 1,0 0 0,0 0-1,1 0 1,-1 0 0,0 1 0,0-1-1,0 0 1,0 0 0,0 0-1,1 0 1,-1 0 0,0 0-1,0 1 1,0-1 0,1 0 0,-1 0-1,0 0 1,0 0 0,0 0-1,0 0 1,1 0 0,-1 0 0,0 0-1,0 0 1,1 0 0,17 2 103,17-3 252,138-21 1076,-86 8-1074,123-2 0,-136 16-1714,-71 0-49,-9-8-12999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4388,'0'0'2018,"-73"12"-1954,48 2-288,1 1-1121,-3-2-897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12043,'0'0'13741,"-2"13"-12801,-1 3-775,-2 0 0,1 0 0,-2 0 0,0-1-1,-1 0 1,0-1 0,-1 1 0,-10 13 0,-72 81 104,-14 20-981,98-122-300,6-7 803,0 0 0,-1 0-1,1 1 1,0-1 0,0 0 0,-1 0 0,1 0-1,0 0 1,-1 0 0,1 0 0,0 0-1,0 0 1,-1 0 0,1 0 0,0 0 0,-1 0-1,1 0 1,0 0 0,-1 0 0,1 0-1,0 0 1,-1 0 0,1 0 0,0 0 0,0 0-1,-1-1 1,1 1 0,0 0 0,0 0 0,-1 0-1,1 0 1,0-1 0,0 1 0,-1 0-1,1 0 1,0-1 0,0 1 0,0 0 0,0 0-1,-1-1 1,1 1 0,0 0 0,0-1 0,0 1-1,0 0 1,0 0 0,0-1 0,0 1-1,0 0 1,0-1 0,0 1 0,0 0 0,0-1-1,0 1 1,0 0 0,0 0 0,0-1-1,0 1 1,0-1 0,0-17-7040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8488,'0'0'16560,"45"69"-15439,-23-44-288,-3 2-129,8-2-287,-1 0-257,2-3-96,-1-2-352,-1-4-1634,0-3-1121,-7-6-2562,2-7-3652</inkml:trace>
  <inkml:trace contextRef="#ctx0" brushRef="#br0" timeOffset="1">509 122 14029,'0'0'12908,"-22"51"-12267,18-30-417,4-1-160,-6-2-192,6-1-1409,-5-7-1250,5-3-1857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13389,'0'0'10698,"13"54"-11275,-11-48-4259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9097,'0'0'16047,"-7"64"-14894,7-39-416,0 2-417,0-3-160,0-3-64,0-6-288,0-3-929,0-7-609,2-26-22292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10474,'0'0'14382,"19"45"-19603,-8-40-1602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16784,'0'0'12428,"66"8"-12396,-53-8-225,4 4-960,-6-3-1441,1-1-1474</inkml:trace>
  <inkml:trace contextRef="#ctx0" brushRef="#br0" timeOffset="1">1 77 13837,'0'0'13100,"64"12"-12331,-43-12-609,1 0-128,-3-1-1313,4-6-1890,-10-1-4644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3203,'0'0'22149,"2"-7"-19576,10-18-1625,2 0-1,26-36 1,15-24-524,-42 65-455,-13 20 29,0 0 1,0 0-1,0 0 1,0 0-1,1-1 1,-1 1-1,0 0 1,0 0-1,0 0 1,0 0-1,0 0 0,1 0 1,-1 0-1,0 0 1,0 0-1,0 0 1,0 0-1,0 0 1,1 0-1,-1 0 1,0 0-1,0 0 1,0 0-1,0 0 0,1 0 1,-1 0-1,0 0 1,0 0-1,0 0 1,0 0-1,0 0 1,1 0-1,-1 0 1,0 0-1,0 0 0,0 1 1,0-1-1,0 0 1,0 0-1,1 0 1,-1 0-1,0 0 1,0 0-1,0 1 1,0-1-1,0 0 1,0 0-1,0 0 0,0 0 1,0 0-1,0 1 1,0-1-1,0 0 1,2 38-176,-3-21 153,-19 162-376,23-170-2759,6-9-4444,-1-1-4297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4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13036,'0'0'10896,"0"9"-10469,0 147 1014,0-155-1389,0 0-1,0 0 1,0 0-1,0-1 1,0 1-1,0 0 1,0 0-1,1 0 1,-1 0-1,0 0 1,1 0-1,-1-1 0,0 1 1,1 0-1,-1 0 1,1 0-1,-1-1 1,1 1-1,-1 0 1,1-1-1,0 1 1,-1 0-1,1-1 1,0 1-1,-1-1 1,1 1-1,0-1 0,0 1 1,0-1-1,-1 0 1,2 1-1,1-1 74,-1 0-1,1 0 1,-1 0 0,0-1-1,1 1 1,-1 0-1,0-1 1,1 0-1,-1 1 1,0-1 0,4-2-1,5-3 275,0-1-1,-1 0 0,14-11 1,98-113 572,-121 131-971,-1 0-1,0 0 1,0 0-1,0-1 1,0 1-1,0 0 1,1 0-1,-1 0 1,0 0 0,0 0-1,0 0 1,0 0-1,1-1 1,-1 1-1,0 0 1,0 0-1,0 0 1,1 0-1,-1 0 1,0 0-1,0 0 1,0 0 0,1 0-1,-1 0 1,0 0-1,0 0 1,0 0-1,1 0 1,-1 0-1,0 0 1,0 1-1,0-1 1,0 0-1,1 0 1,-1 0 0,0 0-1,0 0 1,0 0-1,0 0 1,1 1-1,-1-1 1,0 0-1,0 0 1,0 0-1,0 0 1,0 0-1,0 1 1,4 14-51,-3 25-49,-2-34 92,-2 63-3617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600 4292,'0'0'18695,"9"-9"-17099,17-14-716,-2 1 318,30-33 0,-48 49-1087,-1 0-1,0-1 1,-1 1-1,1-1 1,-1 0-1,0-1 1,-1 1-1,0-1 1,0 1-1,-1-1 0,3-11 1,-4 7 28,0 0 1,0 0-1,-1-1 1,-1 1-1,0 0 1,-3-13 0,2 18-93,0 1 1,-1-1-1,0 1 1,0 0 0,0 0-1,-1 0 1,0 0 0,0 0-1,0 1 1,-1 0 0,0 0-1,-5-5 1,-15-11-33,-1 2 1,-1 1-1,-1 0 1,0 2-1,-1 2 0,-1 0 1,-39-11-1,6 6 15,0 3 0,-109-12 1,72 20 69,-134 9 1,150 1-73,37 2-31,1 2-1,-1 3 0,2 1 1,0 3-1,-50 19 1,40-12 45,0-3 1,-97 17 0,-88 7 630,238-41-671,-9 3 41,1-1 0,-1 0 0,0-1 0,0 0 0,1 0 0,-1-1 0,-19-3 1,28 2-11,0 0-1,1 0 1,-1-1 0,1 1 0,-1 0 0,1-1 0,-1 1 0,1-1 0,0 1 0,0-1 0,0 0 0,0 0 0,-1-1 0,-9-11-4333,52 16-14448,-35-1 14013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138 185 2306,'0'0'876,"0"9"-140,8 73 2270,-40-88-1746,31 5-952,1 0 1,0 0-1,-1 0 1,0 0-1,1 1 1,-1-1-1,0 0 1,1 0-1,-1 0 1,0 1-1,0-1 1,1 0-1,-1 1 1,0-1-1,0 1 1,0-1-1,0 1 1,0 0-1,0-1 1,0 1 0,0 0-1,0 0 1,0-1-1,0 1 1,0 0-1,0 0 1,0 0-1,0 0 1,0 0-1,0 1 1,0-1-1,0 0 1,0 0-1,0 1 1,0-1-1,0 0 1,0 1-1,0-1 1,-1 2-1,-25 5 6138,26-8-6336,-1 1 0,1-1 0,-1 0 0,1 0 0,0 0 1,-1 0-1,1 0 0,0 0 0,-1 0 0,1 0 0,0-1 1,0 1-1,0 0 0,0-1 0,0 1 0,1-1 0,-1 1 1,0-1-1,1 1 0,-1-1 0,1 0 0,-1 1 0,1-4 1,-13-52-214,10 41 284,-1-17-179,0 0 0,2-58-1,2 91-6,1-1 0,-1 1-1,1 0 1,-1-1 0,1 1-1,-1 0 1,1-1-1,-1 1 1,1 0 0,-1 0-1,1 0 1,-1 0-1,1-1 1,-1 1 0,1 0-1,0 0 1,-1 0 0,1 0-1,-1 0 1,1 0-1,-1 0 1,1 1 0,-1-1-1,1 0 1,0 0 0,-1 0-1,1 0 1,-1 1-1,1-1 1,0 1 0,18 6-154,13 17-101,-28-19 91,1-1 0,-1 0-1,1-1 1,0 1-1,0-1 1,0 0-1,0 0 1,1 0-1,-1-1 1,1 0-1,-1 0 1,1 0-1,0-1 1,0 0-1,0 0 1,0 0-1,0-1 1,0 0-1,0 0 1,0 0 0,7-2-1,23-11-3716,4-8-2462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9:2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2594,'0'0'5430,"-8"-7"-4582,-30-21-314,37 27-492,0 0-1,0 1 1,-1-1-1,1 0 1,-1 1-1,1-1 1,0 1-1,-1 0 1,1-1-1,-1 1 1,1 0 0,-1 0-1,1 0 1,-1 0-1,1 0 1,-1 0-1,1 1 1,-1-1-1,1 0 1,0 1-1,-1-1 1,1 1-1,-1 0 1,1-1-1,0 1 1,0 0-1,-1 0 1,1 0-1,0 0 1,0 0-1,0 0 1,-1 1 0,0 0 60,0 1 1,0-1 0,0 0-1,0 1 1,1-1 0,-1 1-1,1-1 1,0 1 0,0 0-1,0-1 1,0 1 0,0 0 0,0 3-1,7-4-32,0-1-1,0 0 0,0 0 1,0 0-1,0-1 1,0 0-1,0 0 0,8-1 1,-6 1-22,-6 0-41,40-1 73,1 2-1,-1 2 1,0 1 0,43 11 0,-42-5-53,1-2 1,1-2 0,-1-2-1,65-2 1,178-26 153,-43 1-116,177 17 19,153-10-67,-451 3-4,345-18 70,-460 32-37,0 0 0,-1 0 0,1 0 0,0 1 0,-1 1 0,0-1 0,12 7 0,-12-6-185,0 0-1,0 0 1,0-1-1,0 0 1,1 0-1,13 1 1,-8-4-1836,-5-7-1276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 5061,'0'0'10260,"-22"6"-923,22-5-9185,1 0 0,0 0 0,-1 0 0,1 0 0,0 0 0,0 0 0,0 0 0,0 0 0,0 0 0,0 0 0,0 0 0,0-1 0,0 1 0,1 0 0,-1-1 0,0 1 0,0-1 0,1 1 0,-1-1 0,0 0 0,1 1 0,-1-1 0,0 0 0,1 0 0,-1 0 0,0 0 0,1 0 0,0-1-1,52 1 501,-48 0-383,7-2-121,0 0-1,1-1 1,-1-1 0,-1 0 0,14-5 0,23-8-1770,-1 9-7247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39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12716,'0'0'13549,"54"7"-11787,-16-7-609,7 0-481,-3-3-512,5-1-96,-8 4-352,-3-2-1313,0-3-2531,-4-3-5125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10282,'0'0'15556,"6"-9"-13725,17-34-1093,-2-1-1,-1-1 1,-3 0 0,15-58 0,-25 130-877,-1 0 0,2 32 0,2 83 175,-9-111-4420,-1-1-4624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14446,'0'0'12812,"56"-3"-11147,-26-5-544,-3-2-416,3-1-513,2 0-160,-2 4-64,-4 1-929,-3 4-1025,-4 1-1313,-4-1-1505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 7143,'0'0'7057,"-2"9"-2674,-1-2-3642,-13 51 3205,15-54-3603,0 1 1,0 0 0,0 0-1,1 0 1,0 0-1,0 0 1,0 0 0,0-1-1,1 1 1,2 8 0,-3-12-305,1-1 1,-1 1 0,0-1 0,1 1 0,-1-1-1,1 1 1,-1-1 0,1 0 0,-1 1 0,1-1-1,0 0 1,-1 1 0,1-1 0,-1 0 0,1 0-1,0 0 1,-1 1 0,1-1 0,0 0 0,-1 0-1,1 0 1,0 0 0,-1 0 0,1 0 0,0 0-1,-1 0 1,1-1 0,0 1 0,-1 0 0,1 0-1,-1 0 1,1-1 0,0 1 0,-1 0 0,1-1-1,-1 1 1,1 0 0,-1-1 0,1 1-1,0-1 1,21-18 950,5-13-120,-18 20-718,0 1 1,1 0-1,0 0 1,1 1-1,0 0 1,15-9 0,-25 18-157,0 1 0,-1-1 1,1 1-1,0-1 0,0 1 1,0 0-1,0 0 0,0-1 1,0 1-1,-1 0 0,1 0 1,0 0-1,0 0 0,0 0 0,0 0 1,0 0-1,0 0 0,0 1 1,0-1-1,0 0 0,-1 0 1,1 1-1,0-1 0,0 1 1,0-1-1,0 1 0,-1-1 1,1 1-1,0-1 0,-1 1 1,1 0-1,0-1 0,-1 1 1,1 0-1,-1-1 0,1 1 1,-1 0-1,1 0 0,-1 0 1,0 0-1,1-1 0,-1 1 1,0 0-1,1 0 0,-1 0 1,0 0-1,0 0 0,0 0 1,0 1-1,5 59-26,-5-47 51,1 11-11,4 25 407,-5-49-423,0-1 0,0 1 0,0-1 0,0 0 0,0 1 0,1-1 0,-1 1 0,0-1 0,0 0-1,1 1 1,-1-1 0,0 0 0,0 1 0,1-1 0,-1 0 0,0 0 0,1 1 0,-1-1 0,1 0-1,-1 0 1,0 0 0,1 1 0,-1-1 0,0 0 0,1 0 0,-1 0 0,1 0 0,-1 0-1,1 0 1,-1 0 0,0 0 0,1 0 0,-1 0 0,1 0 0,-1 0 0,1 0 0,-1 0 0,0 0-1,1 0 1,-1-1 0,0 1 0,1 0 0,-1 0 0,1 0 0,-1-1 0,0 1 0,1 0 0,-1-1-1,0 1 1,0 0 0,1 0 0,-1-1 0,0 1 0,0 0 0,1-1 0,-1 1 0,0-1-1,0 1 1,0 0 0,0-1 0,1 1 0,-1-1 0,0 0 0,15-25-5796,-8 5-2360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11691,'0'0'14163,"-9"12"-13757,-37 59 408,-57 115 0,83-143-683,2 1 0,2 0 1,1 1-1,-13 77 0,25-104-6,1 0 1,0 0-1,2 0 0,0 0 0,1 0 0,6 29 0,-5-38-92,0-1-1,1 0 1,0 1 0,1-2-1,0 1 1,0 0 0,0-1 0,1 0-1,0 0 1,1 0 0,-1 0-1,1-1 1,1 0 0,-1 0-1,15 9 1,-5-5-2,-12-8-71,-1-1-1,1 1 0,-1 0 1,1 0-1,-1 0 0,0 0 1,0 1-1,0-1 0,0 1 1,0 0-1,-1 0 0,1 0 1,-1 0-1,0 0 0,0 1 1,0-1-1,0 0 0,0 1 1,-1 0-1,0-1 0,0 1 0,0 0 1,1 6-1,-4 18 156,-1 1 0,-2-1 0,-1-1 0,-11 35 0,-3 15 805,17-62-823,1 0 1,0 0-1,2 0 1,0 0 0,0 0-1,2 0 1,-1 0-1,2-1 1,0 1-1,7 18 1,-2 4-342,-7-27-503,1 0 1,1-1-1,0 1 0,6 16 1,-3-24-4497,3-2-5604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11 257 8648,'-11'32'11328,"15"-33"-5345,8-16-3990,50-99 338,23-38-2153,-85 194-493,0 42 98,0 23 228,0-70-4160,0 0-3742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15631,'0'0'9929,"10"61"-9352,-7-39-129,-1 3-256,2-1-96,-2-4-64,2-1 0,1-3 1,-3-3-66,2-4-831,-2-1-642,-2-4-1729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2242,'0'0'22325,"53"0"-21524,-38 0-609,2 0-128,-2-5-800,-6-1-2371,6-1-4324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13741,'0'0'12924,"6"-10"-11360,119-222 22,-125 232-1589,0 0 1,0 0-1,0 1 1,0-1-1,1 0 1,-1 0-1,0 0 1,0 0-1,0 0 1,0 0-1,0 1 1,0-1-1,1 0 1,-1 0-1,0 0 1,0 0-1,0 0 1,0 0-1,1 0 1,-1 0 0,0 0-1,0 0 1,0 0-1,0 0 1,1 0-1,-1 0 1,0 0-1,0 0 1,0 0-1,0 0 1,1 0-1,-1 0 1,0 0-1,0 0 1,0 0-1,0 0 1,1 0-1,-1 0 1,0-1-1,0 1 1,0 0-1,0 0 1,0 0-1,0 0 1,1 0-1,-1 0 1,0-1-1,0 1 1,0 0-1,0 0 1,0 0-1,0 0 1,0 0-1,0-1 1,0 1-1,0 0 1,3 29-301,-7 41-133,2-54 34,0 0 0,1 29-1,1-42 265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 1012 8168,'0'0'2920,"-2"-9"-4404,-2-23 1161,0-1 0,3-52 0,2 54-114,-2-1 1,-1 0 0,-1 0 0,-9-34 0,4 36 837,-2-1 1,-1 2-1,-1-1 0,-22-36 0,26 52-155,-1 1 0,-1 0-1,0 1 1,-1 0 0,0 1-1,0 0 1,-2 1 0,1 0-1,-1 1 1,-23-12 0,-2 2 225,-1 2 1,-1 2 0,-57-14-1,-130-17 521,133 29-915,-117-36 0,-7-11-23,174 54-42,-1 3 0,0 1 0,-47 0-1,40 7-3,-1 1-1,1 3 0,0 3 1,0 1-1,1 3 0,1 2 1,-67 27-1,26-2-3,1 4 0,3 3 1,1 4-1,-116 91 0,148-95-9,3 2 0,1 3-1,3 1 1,2 3 0,3 1-1,2 3 1,3 1 0,2 1-1,3 2 1,-41 118 0,65-157 25,0 2 0,2-1 1,1 0-1,1 1 1,1 0-1,2 0 1,0 0-1,5 39 1,-1-44-27,1 1 1,2-1 0,0 1 0,1-2 0,1 1 0,1-1 0,1 0 0,0-1 0,2 0 0,16 21 0,-5-13 0,0-1 1,2-2 0,1 0 0,1-2-1,1-1 1,1-1 0,60 31 0,-8-12 18,163 52 0,-148-64 4,0-5-1,2-3 1,1-5-1,0-5 1,0-3-1,125-10 1,-43-11 57,0-8-1,266-69 1,-339 64-39,-1-5-1,-2-5 0,-1-4 1,190-109-1,-243 119 5,-1-1 1,-2-3-1,-1-2 0,-3-2 0,-1-1 1,-1-3-1,-3-1 0,-2-2 0,-2-2 0,56-103 1,-75 118-32,-3 0 0,0 0 0,-2-2 1,-2 1-1,-1-1 0,-2-1 0,-2 1 1,-1-1-1,-1 0 0,-6-59 0,1 67 18,-2 1-1,0-1 0,-2 1 0,-1 0 1,-1 1-1,-2 0 0,0 0 1,-2 1-1,-1 1 0,-1 0 0,-1 1 1,-1 0-1,-39-40 0,27 37 143,-1 2 0,-1 1-1,-1 1 1,-1 1 0,-70-32-1,50 32-25,0 2 0,-1 3 0,-87-17 0,15 17-51,-1 4-1,-249 10 0,268 9-232,1 5 0,1 5-1,0 4 1,1 5 0,1 5 0,2 4 0,1 4-1,2 5 1,2 4 0,-149 98 0,155-77-2790,-147 141 0,133-108-1687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10730,'0'0'20179,"5"9"-20152,0 0-36,-1 1 0,0-1-1,-1 1 1,0 0 0,2 12 0,-2 20-3208,-3-33 244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12812,'0'0'14382,"55"-10"-13614,-36 7-383,1 0-321,-1 2-320,-2 0-1858,-4 0-2499,-1 0-5893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9705,'0'0'15231,"2"11"-13790,0 4-1152,12 64 1760,-13-72-2242,1 0-1,0 0 1,1 0 0,0-1 0,0 1 0,0-1-1,1 0 1,-1 0 0,9 10 0,-10-14-742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6246,'0'0'18449,"47"-13"-18321,-26 13-95,-6 0-898,6-1-2274,-12-3-4324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2659,'0'0'23803,"7"-9"-22623,11-14-910,-2 0 0,0-1 0,-2-1 0,-1 0 0,-1-1 0,16-50 0,-36 177-1092,-11-4 891,16-56-3635,3-39-523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15278,'0'0'10538,"60"-22"-24247</inkml:trace>
  <inkml:trace contextRef="#ctx0" brushRef="#br0" timeOffset="1">104 23 11050,'0'0'17873,"9"-21"-18065,-7 19-1698,2 2-2370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1185,'0'0'14147,"-2"10"-12829,0 2-817,0-1 0,1 1 0,0-1 0,1 1 0,2 20-1,-2-28-284,1 0-1,-1 0 1,1-1-1,0 1 0,1 0 1,-1-1-1,1 1 1,-1-1-1,1 0 0,0 1 1,1-1-1,-1 0 1,0 0-1,1 0 0,-1-1 1,1 1-1,0-1 1,0 1-1,0-1 0,0 0 1,1 0-1,-1 0 1,0-1-1,1 1 1,6 1-1,-5-1 3,1-1 1,0 0-1,-1 0 0,1-1 1,0 1-1,0-1 0,0 0 0,0-1 1,-1 0-1,1 0 0,0 0 1,0 0-1,-1-1 0,1 0 1,-1 0-1,0-1 0,1 1 1,4-5-1,7-5-156,0-1 0,-1-1 0,25-28-1,-26 26-50,0 0-1,1 2 0,21-16 0,-31 26-16,0 0-1,0 1 1,0 0 0,0 0-1,0 1 1,1-1 0,-1 1-1,1 1 1,-1-1 0,1 1-1,0 0 1,0 1 0,0 0-1,-1 0 1,12 1 0,-14 0-3,0 1 1,0-1-1,0 1 1,0 0-1,0 0 0,0 0 1,0 0-1,-1 1 1,1-1-1,-1 1 1,1 0-1,-1 0 1,0 0-1,0 1 1,-1-1-1,1 1 0,-1 0 1,0-1-1,0 1 1,0 0-1,0 0 1,0 0-1,-1 1 1,2 7-1,-3-9 65,1 0-1,0 0 1,0 0-1,0 0 1,1 0-1,-1 0 1,1 0-1,-1 0 1,1 0-1,0-1 1,0 1-1,0-1 1,0 0 0,1 1-1,-1-1 1,6 4-1,-6-6-23,0 1 0,0 0 0,1-1 0,-1 1 0,0-1 1,1 0-1,-1 0 0,0 0 0,1 0 0,-1 0 0,0 0 0,1-1 0,-1 1 0,0-1 0,0 1 0,1-1 0,-1 0 0,0 0 0,0 0 0,0 0 1,0 0-1,0-1 0,0 1 0,3-4 0,46-42-1073,-36 29-2448,-4 0-4276,-8 12-493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12940,'0'0'12796,"10"-7"-11472,6-5-1120,2 2 0,-1 0 0,1 1 0,1 1-1,-1 0 1,1 1 0,1 2 0,-1 0 0,1 1 0,21-2-1,-11 11 318,-28-4-455,1-1-1,-1 1 1,1 0-1,0-1 1,-1 1 0,1-1-1,0 0 1,0 0-1,-1 0 1,1 0 0,0-1-1,0 1 1,-1-1-1,1 1 1,-1-1 0,1 0-1,0 0 1,2-2-1,6-3 203,0-1 0,-1 0-1,0-1 1,11-12-1,-18 18-270,-1-1-1,1 1 0,-1-1 0,0 1 0,0-1 1,0 0-1,0 0 0,0 0 0,-1 0 0,0 0 1,1 0-1,-1 0 0,0-1 0,0 1 1,-1 0-1,1-1 0,-1 1 0,0 0 0,0-1 1,0 1-1,0-5 0,-2 7-283,1 0 0,0 0 1,-1 0-1,1 0 0,-1 0 0,1 1 0,-1-1 1,1 1-1,-1-1 0,1 1 0,-1-1 0,0 1 1,1 0-1,-1 0 0,1 0 0,-1 0 0,0 0 1,1 0-1,-1 0 0,-1 1 0,-3-1-1751,-14 0-5665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9513,'0'0'16795,"5"11"-16053,0 0-684,0 0 1,-1 0 0,0 1-1,-1-1 1,-1 1 0,0 0 0,0 0-1,0 17 1,-2 67 411,-1-96-423,1 0-1,0 1 1,0-1 0,0 0-1,0 0 1,0 1 0,0-1-1,0 0 1,0 1 0,0-1 0,0 0-1,0 0 1,0 1 0,0-1-1,0 0 1,0 1 0,0-1 0,0 0-1,1 0 1,-1 1 0,0-1-1,0 0 1,0 0 0,0 1-1,1-1 1,-1 0 0,0 0 0,0 1-1,0-1 1,1 0 0,-1 0-1,0 0 1,0 0 0,1 1-1,-1-1 1,0 0 0,0 0 0,1 0-1,-1 0 1,0 0 0,1 0-1,-1 0 1,0 0 0,0 0-1,1 0 1,-1 0 0,1 0 0,15-11 890,13-22-219,28-41 36,56-80-851,-108 144-1178,-4 3-7001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10410,'0'0'14510,"8"51"-12813,3-33-960,0 0-545,-1-1-128,5 1-1057,-2-5-2915,-2-3-5028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8006 708 12684,'-85'-55'177,"-2"4"0,-2 5 1,-2 3-1,-149-48 0,-332-46 264,-10 30 153,411 78-652,-196-33-137,-474-19 0,398 75-15,-1 20 0,-711 113 0,940-86 198,2 9-1,2 10 0,-304 129 1,365-121 41,2 7 1,4 6 0,4 6 0,4 7 0,-158 140 0,221-167-11,3 3 1,3 3 0,3 3 0,-85 134 0,113-151-34,3 2 1,3 2-1,2 0 0,3 2 0,3 1 0,3 0 1,-14 97-1,21-74-12,4 0 1,4 0-1,13 154 0,-2-186 98,2-1 0,3 1 0,2-2 0,2 0 0,3-1-1,48 96 1,-29-86-1,3-3-1,2-1 0,2-2 0,4-2 0,1-3 1,3-1-1,2-3 0,87 59 0,7-9-33,4-7 0,218 95-1,-72-58-339,533 154 0,346-35-148,-100-148 420,6-85 174,-690-25 30,-1-17 0,424-85 0,-535 54 590,-2-12 0,-4-12 1,420-186-1,-523 185-421,-3-7 1,166-118 0,-243 141-266,-2-4 0,-4-3 1,-2-5-1,128-154 0,-173 179-79,-1-2-1,-3-1 1,-3-2-1,-2-1 1,-2-2-1,-4 0 1,-2-2-1,-3-1 1,-3 0-1,-3-1 1,-2-1-1,-4 0 1,-2 0-1,-4-1 1,-2 0-1,-12-89 1,1 97-25,-2 0 1,-2 0 0,-3 2-1,-3 0 1,-2 1-1,-3 1 1,-2 2 0,-38-56-1,10 28 40,-4 3-1,-3 3 0,-3 2 0,-98-84 1,69 79-13,-3 4 0,-3 4 0,-4 5 0,-2 4 0,-2 5 0,-129-46 0,96 52-218,-2 6 0,-2 7 0,-1 7 0,-248-22 1,163 40-655,-250 19 0,-227 67-2979,339-18-1317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16784,'0'0'13100,"62"12"-13004,-45-19-32,0-1-64,0 2-288,-8 1-1025,6 1-1602,-7-1-2018,1-3-4355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9929,'0'0'11958,"0"9"-10420,0 125 1435,0-134-2955,0 1 0,0 0 0,0-1 0,0 1 0,0-1 0,0 1 0,0-1 0,0 1 0,0-1 0,0 1 0,1-1 0,-1 1 0,0-1 0,0 1 0,0-1 0,1 1 0,-1-1 0,0 1 0,0-1 0,1 1-1,-1-1 1,1 1 0,-1-1 0,0 0 0,1 1 0,-1-1 0,1 0 0,-1 1 0,1-1 0,-1 0 0,1 0 0,-1 0 0,1 1 0,16-11 603,9-25-262,-1-19-316,-19 119-182,-3-41 174,-3-23-13,0-1 0,0 0 0,0 0 0,0 0 0,0 1 0,0-1 0,0 0 0,0 0 0,0 0 0,0 0 0,1 1 0,-1-1 0,0 0 0,0 0 0,0 0 0,0 0 0,0 1 0,1-1 0,-1 0 0,0 0 0,0 0 0,0 0 0,1 0 0,-1 0 0,0 0 0,0 0 0,0 0 0,1 1 0,-1-1 0,0 0 0,0 0 0,0 0 0,1 0 0,-1 0 0,0 0 0,0 0 0,0 0 0,1-1 0,-1 1 0,0 0 0,0 0 0,0 0 0,1 0 0,22-29 1656,-18 21-1802,4-8 183,-6 11-61,-1 1 0,1-1 0,0 1 1,0-1-1,0 1 0,0 0 0,1 0 1,6-6-1,-6 67-1044,-5-44 727,0 4 1139,4-15-2362,4-9-2873,2-3-2728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 6182,'0'0'18278,"-8"9"-17968,6-8-261,-30 39-86,31-38 82,-1 0-1,0 1 1,1 0-1,0-1 1,0 1-1,0 0 1,0 0-1,0 0 1,0 0-1,1 0 1,-1-1-1,1 1 1,0 0-1,0 0 1,0 0-1,0 0 1,0 0-1,1 0 1,0 4-1,0-7 17,-1 1 1,1-1-1,-1 0 0,1 1 0,-1-1 0,1 1 0,-1-1 0,1 0 0,0 0 0,-1 1 0,1-1 0,-1 0 1,1 0-1,0 0 0,-1 1 0,1-1 0,0 0 0,-1 0 0,1 0 0,-1 0 0,1 0 0,0 0 1,-1-1-1,1 1 0,0 0 0,-1 0 0,1 0 0,-1-1 0,1 1 0,0 0 0,-1 0 0,1-1 1,-1 1-1,1-1 0,-1 1 0,1 0 0,0-2 0,19-13 548,-9 0-459,-2 0 0,0 0 0,12-26 0,-15 29-424,-15 45 273,6-27 22,1 1-1,0-1 1,0 0-1,1 1 1,0-1-1,0 1 1,0-1-1,1 1 1,0-1-1,0 1 1,3 11-1,-2-17-43,-1 0-1,1 0 0,0-1 1,-1 1-1,1 0 0,0-1 1,0 1-1,0 0 1,-1-1-1,1 1 0,0-1 1,0 1-1,0-1 0,0 0 1,0 1-1,0-1 1,0 0-1,0 0 0,0 0 1,0 0-1,0 0 0,0 0 1,0 0-1,0 0 1,0 0-1,0 0 0,0-1 1,0 1-1,0 0 0,2-1 1,0 0-898,0 0 0,0 0 0,0 0 0,0 0 0,0 0 0,0-1-1,0 1 1,4-5 0,6-8-10006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8936,'14'-57'9064,"-7"30"4005,-7 60-12868,2 0 1,2-1-1,1 1 0,1-1 0,12 36 0,-12-40-231,6 19 208,3-25-3711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8872,'0'0'16411,"8"2"-15664,-3 0-571,-1 0 0,1 0 0,-1 0 0,1 1 0,-1-1 0,0 1 0,0 0 0,0 1-1,-1-1 1,1 1 0,-1 0 0,0-1 0,0 1 0,0 1 0,-1-1 0,1 0 0,-1 1 0,0-1 0,0 1 0,0 0 0,-1-1 0,0 1 0,1 7 0,6 11 632,19 43 1,-7-22-1049,-22-62-12887,-8 1 4714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15118,'0'0'15087,"75"-20"-14255,-45 18-255,1-3-257,-1-2-224,4 2-64,-4-1-352,-4-1-993,1-2-2018,-12 0-3620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63 4292,'0'0'16581,"-2"-9"-13570,-8-29-844,9 37-2092,1 0-1,-1 0 0,1 0 0,-1 0 1,1 0-1,-1 1 0,1-1 0,-1 0 1,0 0-1,1 1 0,-1-1 0,0 0 1,0 1-1,1-1 0,-1 1 0,0-1 1,0 1-1,0-1 0,0 1 0,0-1 1,0 1-1,0 0 0,0 0 0,0-1 1,0 1-1,0 0 0,0 0 0,0 0 1,0 0-1,0 0 0,0 0 0,0 1 1,1-1-1,-3 1 0,1-1-54,-1 1 1,1 0-1,0 0 0,0 0 0,0 0 0,1 0 1,-1 0-1,0 0 0,0 1 0,1-1 0,-1 1 0,-1 1 1,-3 9-26,1 0 1,0 0-1,1 0 1,0 1-1,1 0 1,0 0 0,1-1-1,1 1 1,0 0-1,1 1 1,1 13-1,-1-26 21,0 1 0,0-1 0,0 0 0,0 0 0,0 0 0,1 0 0,-1 0 0,0 0 0,1 0 0,-1 0 0,1 0 0,-1 0 1,1 0-1,-1 0 0,1 0 0,-1 0 0,1-1 0,0 1 0,0 0 0,-1 0 0,1-1 0,0 1 0,0 0 0,0-1 0,0 1 0,0-1 0,0 1 0,0-1 0,0 0 0,0 1 0,0-1 0,0 0 0,0 0 0,0 1 0,0-1 0,0 0 0,0 0 0,0 0 0,1 0 0,-1-1 0,0 1 0,0 0 0,0 0 0,0-1 0,0 1 0,0 0 0,0-1 0,0 1 0,1-2 0,3 0 86,-1 1 0,0-2 0,0 1 0,0 0 0,0-1 0,0 0-1,0 1 1,0-2 0,-1 1 0,4-5 0,0-1 13,-2 0 1,1-1-1,-1 1 0,-1-1 0,0 0 0,0-1 1,-1 1-1,0-1 0,-1 1 0,0-1 1,0-20-1,-2 31-574,-12 33-7688,10-21 2825,1 0-1864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17392,'0'0'9449,"19"56"-9128,-13-39-65,0-1-64,-1-1-96,-3-1-64,2-5-32,2 0-480,-6-2-1026,0-4-864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4869,'0'0'20307,"64"-31"-21300,-51 31-1922,4 0-2946,-2 0-4581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6951,'0'0'11397,"-8"-10"-8605,-25-26-726,32 34-1987,0 1 1,-1 0-1,1 0 1,0 0-1,0 0 1,0 1-1,-1-1 1,1 0-1,0 0 1,-1 1-1,1-1 1,-1 1-1,1-1 1,-1 1-1,1 0 1,-1-1-1,1 1 1,-1 0-1,1 0 1,-1 0-1,1 0 1,-1 1-1,1-1 1,-1 0-1,1 0 1,-1 1-1,1-1 1,-1 1-1,1 0 1,0-1-1,-1 1 1,1 0-1,0 0 1,0 0-1,-1-1 1,1 2-1,0-1 1,-2 2-1,-1 1-57,1 1-1,-1 0 1,1 0-1,-1 0 1,1 1-1,-3 9 1,-13 57 25,18-68-17,1 0 1,-1 0-1,1 0 1,-1 0-1,1 0 1,1 0-1,-1 0 0,0 0 1,1 0-1,0 0 1,0-1-1,0 1 1,0 0-1,1 0 0,3 6 1,-3-9 45,-1 0 1,1 1-1,-1-1 1,1 0-1,-1 0 1,1 0-1,0-1 1,0 1-1,-1 0 1,1-1-1,0 1 1,0-1-1,0 1 1,0-1-1,0 0 1,0 0-1,-1 0 1,1 0-1,0 0 1,0 0-1,0-1 1,0 1-1,0 0 1,0-1-1,-1 0 1,1 1-1,0-1 1,0 0-1,-1 0 1,1 0-1,2-2 1,2-1 93,1 0 1,-1-1-1,0 0 0,0 0 1,-1-1-1,7-6 1,-6 3-9,0 0 1,0-1 0,-1 1 0,7-18 0,-10 22-134,-1 1 0,1-1 0,-1 1 0,0-1 0,0 0 0,0 0-1,-1 1 1,0-1 0,0 0 0,0 0 0,0 0 0,-3-8 0,3 12-73,0 1 0,0 0 0,0-1 1,-1 1-1,1 0 0,0-1 0,0 1 0,-1 0 0,1-1 0,0 1 0,-1 0 1,1-1-1,-1 1 0,1 0 0,0 0 0,-1-1 0,1 1 0,-1 0 0,1 0 1,0 0-1,-1 0 0,1 0 0,-1 0 0,1 0 0,-1 0 0,1 0 0,-1 0 1,1 0-1,0 0 0,-1 0 0,1 0 0,-1 0 0,1 0 0,-1 0 0,1 0 1,0 0-1,-1 1 0,1-1 0,-1 0 0,1 0 0,0 1 0,-1-1 0,1 0 1,0 1-1,-1-1 0,-15 16-4595,12-9 2419,-3 7-6167,5-5-630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69 14574,'0'0'4484,"-2"-9"-2076,1 3-2065,1 4-225,0 0 0,0-1 0,0 1 0,-1 0 0,1 0 1,-1-1-1,0 1 0,1 0 0,-1 0 0,0 0 0,0 0 0,0 0 0,-1 0 0,1 0 0,0 0 1,-1 1-1,1-1 0,-1 0 0,1 1 0,-1-1 0,0 1 0,0 0 0,0-1 0,0 1 0,0 0 1,0 0-1,0 0 0,0 1 0,-3-2 0,-8 1-73,1 0 0,-1 1 0,1 1 0,-1 0 0,0 0 0,1 1 0,-1 1 0,1 0 0,0 1 0,0 0 0,0 1-1,1 0 1,0 0 0,0 2 0,0-1 0,0 2 0,1-1 0,1 1 0,-13 13 0,-9 11-73,1 1 0,2 2-1,1 1 1,-26 45 0,40-61 20,1 0-1,1 0 1,1 2-1,1-1 1,0 1-1,2 0 1,1 1-1,0 0 1,2 0 0,1 0-1,-1 44 1,4-64-10,0 1 1,1 0 0,0-1 0,-1 1 0,1 0 0,1-1 0,-1 1 0,0-1 0,1 0-1,0 1 1,0-1 0,0 0 0,0 0 0,0 0 0,1-1 0,-1 1 0,1 0 0,0-1-1,0 0 1,0 1 0,0-1 0,0 0 0,0-1 0,1 1 0,-1 0 0,7 1-1,-6-2 13,1 0 0,-1 0 0,1 0 0,0-1-1,-1 1 1,1-1 0,0 0 0,-1-1 0,1 1-1,0-1 1,-1 0 0,1 0 0,-1 0 0,1-1-1,-1 1 1,0-1 0,0 0 0,1-1 0,-1 1-1,-1-1 1,6-3 0,9-12 76,0 0 1,-1 0-1,28-42 0,-37 47-67,0 0-1,-1 0 0,0 0 0,-1-1 1,-1 0-1,0 0 0,-1-1 1,3-14-1,-8 17-625,-4 25 414,4-11 203,0-1 0,1 1 0,-1-1-1,1 0 1,0 1 0,-1-1 0,1 1-1,0-1 1,0 1 0,0-1 0,0 1-1,0-1 1,0 1 0,1-1 0,-1 1-1,0-1 1,1 1 0,-1-1 0,1 1-1,-1-1 1,1 0 0,0 1 0,1 1-1,5-2 13,0 0 0,-1 0 0,1 0-1,0-1 1,0 0 0,0 0-1,0-1 1,-1 0 0,1 0 0,0-1-1,-1 0 1,1 0 0,-1 0-1,0-1 1,9-5 0,-6 4 3,-1 1 1,1-1 0,0 1-1,0 1 1,0 0-1,0 0 1,12-1 0,-20 4-15,0-1 1,-1 1-1,1-1 1,0 1-1,-1-1 1,1 1-1,-1 0 0,1-1 1,-1 1-1,1-1 1,-1 1-1,1 0 1,-1 0-1,0-1 1,1 1-1,-1 0 1,0 0-1,0-1 1,0 1-1,1 0 1,-1 0-1,0 0 1,0-1-1,0 1 1,0 0-1,0 0 1,-1 1-1,1 31 19,0-24-1,-1 7 123,-1 0-1,-1 0 1,-1 0 0,0-1-1,-9 24 1,7-25-60,2 1 0,-1 0 0,2 1 0,0-1-1,-2 24 1,5-39-175,0 1-1,0-1 0,0 0 0,0 1 0,0-1 1,0 0-1,0 1 0,0-1 0,0 0 0,0 1 1,0-1-1,0 1 0,0-1 0,0 0 0,0 1 1,1-1-1,-1 0 0,0 1 0,0-1 0,0 0 1,1 0-1,-1 1 0,0-1 0,0 0 0,1 0 1,-1 1-1,0-1 0,0 0 0,1 0 0,-1 1 1,0-1-1,1 0 0,-1 0 0,0 0 0,1 0 1,-1 0-1,0 0 0,1 0 0,-1 1 0,1-1 1,-1 0-1,0 0 0,1 0 0,-1 0 0,0-1 1,1 1-1,-1 0 0,0 0 0,1 0 0,-1 0 1,0 0-1,1 0 0,-1 0 0,0-1 0,1 1 1,-1 0-1,0 0 0,1 0 0,-1-1 0,0 1 1,0 0-1,1-1 0,-1 1 0,0-1 0,13-16-5773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16143,'0'0'8841,"11"52"-8617,-5-28-32,-6-1 0,3-1 161,-3 1-33,6-3-224,-6-5-32,6-2-256,-6-7-769,0-1-1057</inkml:trace>
  <inkml:trace contextRef="#ctx0" brushRef="#br0" timeOffset="1">1 96 9897,'0'0'13453,"58"-9"-13421,-41 9-640,0 0-2243,-2-1-3876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15887,'0'0'11018,"57"-27"-25623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6470,'0'0'18807,"7"-3"-18759,23-16-697,-21 13-979,0 0-1,0 0 0,0 1 1,19-7-1,-21 14-4037,-5 9 8795,-4-6 2684,4-18-4317,1 1-3209,3-2-2825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117 152 7207,'0'0'19079,"-8"-7"-17664,-28-22-518,35 29-878,0-1 0,0 0 1,0 1-1,0-1 0,0 1 0,0-1 1,0 1-1,0 0 0,0-1 0,0 1 1,0 0-1,0 0 0,0 0 1,0 0-1,0 0 0,-1 0 0,1 0 1,0 0-1,0 0 0,0 0 0,0 1 1,0-1-1,0 0 0,0 1 1,0-1-1,0 1 0,0-1 0,0 1 1,0 0-1,0-1 0,0 1 1,1 0-1,-1-1 0,0 1 0,0 0 1,1 0-1,-1 0 0,0 0 0,0 1 1,-15 35-44,14-28 31,0 0 0,0 1 1,1-1-1,1 0 0,-1 1 0,2-1 0,-1 1 0,1-1 1,4 15-1,-4-21 0,0 0 0,0 0 0,0-1 0,0 1 0,1 0 0,-1-1 0,1 1 0,0-1 0,0 0 0,0 1 0,0-1 0,0 0 0,0 0 0,1 0 0,-1-1 0,1 1 0,-1 0 0,1-1 0,-1 0 0,1 0 0,0 0 0,0 0 0,0 0 0,0 0 0,0-1 0,0 1 0,0-1 0,0 0 0,0 0 0,0 0 0,-1 0 0,1 0 0,5-2 0,-3 1 72,-1-1 0,0 0 0,0 0 0,1 0 0,-1 0 0,0-1 0,-1 1 0,1-1 0,0 0 0,-1-1 1,0 1-1,1 0 0,-1-1 0,-1 0 0,6-7 0,2-5 270,-1-1-1,12-26 1,-13 26-249,-2 0 0,0-1 1,-2 1-1,1-1 0,-2 0 0,0 0 0,-1-22 0,-2 40-105,0-1 1,0 0-1,0 0 0,0 0 1,0 0-1,-1 0 1,1 0-1,0 0 0,-1 0 1,1 0-1,-1 1 0,1-1 1,-1 0-1,1 0 1,-1 0-1,0 1 0,1-1 1,-1 0-1,0 1 0,1-1 1,-1 1-1,0-1 0,0 1 1,-1-2-1,-30-5-277,-34 10-388,59-2 407,0 0 0,0 1 0,1 0 0,-1 1-1,1 0 1,-1-1 0,1 2 0,0-1 0,0 1-1,0 0 1,1 0 0,-6 6 0,-11 14-3733,7 4-3545,9-18 2203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14734,'0'0'12556,"26"67"-12012,-20-37-287,1-2-193,1-1 0,-3-4-64,-1-4 0,2-2-673,-6-4-640,0-5-193,0-4-1376,-11-4-8745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7687,'0'0'17713,"53"-43"-17104,-30 43-513,1 0-64,3 0-577,1 0-2113,0 0-3332,-2-4-6950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12812,'0'0'7933,"9"6"-5061,0 0-2471,0 1 1,0 1-1,-1-1 0,0 1 0,0 1 1,-1 0-1,0 0 0,0 0 0,-1 1 1,0-1-1,7 20 0,-5-8-301,-2 0 0,0 1 0,-2 0 0,0 0-1,-1 0 1,-2 0 0,0 0 0,-1 0 0,-1 0 0,-1 1 0,-1-1-1,-1 0 1,-1-1 0,-1 1 0,-1-1 0,-1 0 0,-11 21 0,9-23-1328,-1-1 0,-15 21-1,13-23-1247,0 0 0,-23 19 0,-5-2-10940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3 408 3908,'0'0'6731,"-1"10"-4793,0 1-1274,0 0 0,1 1 0,1-1 0,-1 0 0,2 0 0,3 13 0,-4-19-242,1 1 0,0-1-1,0 0 1,0 0 0,1 0 0,-1 0 0,1 0 0,1-1 0,-1 1-1,0-1 1,1 0 0,0 0 0,0 0 0,1-1 0,-1 1-1,1-1 1,4 3 0,-4-4-273,0 0 0,-1 0 0,1-1-1,0 1 1,0-1 0,0 0 0,0 0-1,0-1 1,0 0 0,0 1 0,0-2 0,0 1-1,0-1 1,0 1 0,0-1 0,0-1 0,0 1-1,0-1 1,-1 0 0,10-4 0,5-6-171,0 0 0,-1 0 0,26-25 0,-14 12 194,14-11-156,2 3 0,54-30 0,-83 53-15,1 2 0,1 0 0,-1 1 0,1 0 0,1 2 0,-1 0 0,1 1 0,-1 2 0,31-2 0,-44 4 27,0 1-1,-1 0 1,1 0 0,0 0-1,-1 1 1,1-1-1,-1 1 1,0 0 0,1 1-1,8 5 1,25 11 277,-35-19-481,-1 1 0,1 0 0,0-1 0,0 0 0,-1 0 0,1 0 0,0 0-1,0-1 1,-1 0 0,1 1 0,0-1 0,-1-1 0,1 1 0,-1 0 0,1-1 0,-1 0 0,0 0 0,0 0 0,0 0 0,0 0 0,4-4 0,-2 2-758,-1 0 0,0 0 0,-1-1 0,1 1 0,0-1 0,2-5 0,-4 7-145,-1 0 0,1-1 1,-1 1-1,0-1 0,0 1 0,0-1 0,0 1 1,0-1-1,-1-5 0,-11 21 9190,10-3-3124,14-12-874,3-7-2787,0-1 1,-1-1-1,17-16 0,22-17-1031,-49 41-274,1-1-8,-1 0 1,1 1-1,0 0 0,0 0 1,0 1-1,1-1 0,0 1 1,-1 1-1,1-1 1,0 1-1,0 1 0,0-1 1,0 1-1,0 0 1,15 0-1,-15 2 34,0-1 0,0-1 0,0 1-1,0-1 1,0 0 0,0-1 0,-1 0 0,1 0 0,0 0 0,-1-1 0,0 0 0,1 0-1,-1-1 1,0 1 0,-1-1 0,1-1 0,-1 1 0,0-1 0,0 0 0,0 0-1,0 0 1,6-11 0,-7 3-2941,-4 4-3211,0 8 5324,0-3-6933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14318,'0'0'3838,"0"11"-309,-1 35-976,2 113 1999,-1-158-4541,0 0 0,0-1-1,0 1 1,0 0 0,0 0 0,0-1 0,1 1 0,-1 0 0,0 0-1,0-1 1,0 1 0,1 0 0,-1-1 0,0 1 0,1 0-1,-1-1 1,1 1 0,-1-1 0,1 1 0,-1-1 0,1 1 0,-1-1-1,1 1 1,-1-1 0,1 1 0,0-1 0,-1 1 0,1-1 0,-1 0-1,1 0 1,0 1 0,0-1 0,-1 0 0,1 0 0,0 0-1,-1 0 1,1 1 0,0-1 0,0 0 0,-1 0 0,1-1 0,0 1-1,0 0 1,1 0 0,0-1 87,0 0 0,1 0 0,-1 0 0,0-1 0,0 1 0,0 0 0,0-1 0,0 1 0,0-1 0,0 0 0,-1 0 0,3-2 0,52-89 1028,-40 65-1103,1-1 0,26-31 0,-43 59-24,0 1-1,0 0 1,0 0-1,0 0 1,0 0 0,0 0-1,0 0 1,1-1-1,-1 1 1,0 0-1,0 0 1,0 0-1,0 0 1,0 0-1,0 0 1,0 0-1,1 0 1,-1 0-1,0 0 1,0-1-1,0 1 1,0 0 0,0 0-1,1 0 1,-1 0-1,0 0 1,0 0-1,0 0 1,0 0-1,0 0 1,1 0-1,-1 0 1,0 0-1,0 0 1,0 0-1,0 1 1,0-1-1,1 0 1,-1 0-1,0 0 1,0 0 0,0 0-1,0 0 1,0 0-1,0 0 1,0 0-1,1 0 1,-1 1-1,0-1 1,0 0-1,0 0 1,0 0-1,3 12-76,-1 14 15,-3 10 98,3 44 43,-3-80-72,1 1 0,0-1 0,0 1 0,0-1 1,0 1-1,0-1 0,0 1 0,0-1 1,0 0-1,0 1 0,0-1 0,0 1 0,0-1 1,0 1-1,0-1 0,1 1 0,-1-1 1,0 1-1,0-1 0,0 0 0,1 1 0,-1-1 1,0 1-1,0-1 0,1 0 0,-1 1 0,0-1 1,1 0-1,-1 1 0,1-1 0,-1 0 1,0 0-1,1 1 0,-1-1 0,1 0 0,-1 0 1,1 0-1,-1 0 0,1 0 0,-1 1 1,0-1-1,1 0 0,-1 0 0,1 0 0,-1 0 1,1 0-1,-1 0 0,1-1 0,-1 1 1,1 0-1,-1 0 0,1 0 0,1-1-213,-1 0 0,0 0 0,0-1 0,1 1 0,-1 0 0,0 0 1,0-1-1,0 1 0,0 0 0,-1-1 0,1 1 0,0-1 0,0-2 0,3-10-5121,1-4-4260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14542,'0'0'18225,"54"-14"-18225,-37 1 0,2-1 0,-2 3-416,-4 0-1955,-1 4-3426,-7 1-5638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64 141 13581,'0'0'8461,"1"10"-8637,-2 10 543,0 0 0,-2 1-1,0-1 1,-2 0 0,-13 38 0,10-34 78,1 0 0,1 0 0,1 0 0,-3 45 0,12-65 0,5-10 124,5-11 573,-2-14-1056,-1 0-1,-2-1 0,-1 0 1,-1-1-1,2-38 1,-9 77-101,0 0 0,1 1 0,-1-1 0,1 0 0,0 0 0,1 0-1,-1-1 1,1 1 0,1 0 0,-1 0 0,4 5 0,-4-8 12,0 0 0,1 0-1,-1-1 1,1 1 0,-1-1-1,1 1 1,0-1-1,0 0 1,0 0 0,0-1-1,1 1 1,-1 0 0,0-1-1,1 0 1,-1 0 0,1 0-1,-1 0 1,1-1 0,-1 1-1,6-1 1,1 1 19,1-1 0,-1-1 0,1 0 0,-1 0 0,1-1 0,-1 0 0,0-1 0,19-7 0,-4-2 4,0-2-1,23-16 1,-28 17-68,-20 13 40,0 0 1,0 0-1,0-1 1,1 1-1,-1 0 1,0 0-1,0 0 1,1 0-1,-1 0 1,0-1-1,0 1 1,1 0-1,-1 0 1,0 0 0,1 0-1,-1 0 1,0 0-1,0 0 1,1 0-1,-1 0 1,0 0-1,1 0 1,-1 0-1,0 0 1,0 0-1,1 0 1,-1 0-1,0 0 1,0 0-1,1 1 1,-1-1-1,0 0 1,1 0 0,-1 0-1,0 0 1,0 1-1,0-1 1,1 0-1,1 16-77,-9 31 355,3-26 72,4-20-322,-1 1 0,1-1 0,0 1 0,0 0 0,0-1 0,0 1 0,0 0 0,0-1 0,1 1 0,-1-1 0,0 1 0,1 0 0,-1-1 0,1 1 0,0-1 0,-1 1 0,1-1 0,0 0 1,0 1-1,0-1 0,2 3 0,0-3 12,1 0 0,-1 0 0,0 0 1,0 0-1,0-1 0,1 1 0,-1-1 0,0 0 1,1 0-1,3-1 0,9 0 30,0-1 1,1 0 0,-1-2-1,0 0 1,-1-1-1,1 0 1,24-13-1,-24 12-178,16 0-1379,13 17-6776,-38-8 6838,0-1 0,0 1 0,0-2 0,0 1 0,11 0 0,-6-2 838,0 0-1,0-1 1,0-1-1,1 0 1,-2-1-1,1 0 1,22-8-1,-23 5 1212,0 1 1,0-1-1,-1 0 0,1-1 0,-1-1 0,-1 0 1,17-16-1,-24 22-163,-1 1 1,1-1 0,-1 0-1,1 0 1,-1 0-1,0 0 1,0 0-1,0-1 1,0 1 0,1-4-1,-2 5-280,1 1 0,-1-1 0,0 0 0,0 1 0,0-1 0,0 1 0,0-1 0,0 0 0,-1 1 0,1-1 0,0 1 0,0-1-1,0 0 1,-1 1 0,1-1 0,0 1 0,0-1 0,-1 1 0,1-1 0,0 1 0,-1-1 0,1 1 0,-1 0 0,1-1 0,-1 1 0,0-1 0,-1 0-33,-1 0 0,1 1 0,0-1 0,0 1 0,-1 0 0,1 0 0,0-1 0,-1 2 0,1-1 0,0 0 0,-1 0 0,1 1 0,0-1 0,0 1 0,-1 0 0,1-1 0,0 1 0,0 0 1,-3 2-1,-4 2-14,0 1 1,1 0 0,0 0-1,0 1 1,1 0 0,-13 14-1,17-17-15,-1 0 0,1 1 0,0 0 0,0 0 0,0 0 0,0 0 0,1 1 0,0-1 0,0 1 0,1-1-1,-1 1 1,1-1 0,0 8 0,1-11-107,1-1-1,-1 0 1,1 0 0,0 0-1,-1 0 1,1 1 0,0-1-1,0 0 1,0 0 0,-1-1-1,1 1 1,0 0 0,0 0-1,0 0 1,1-1 0,-1 1-1,0 0 1,0-1 0,0 1-1,0-1 1,1 1 0,-1-1-1,0 0 1,1 1-1,-1-1 1,0 0 0,0 0-1,1 0 1,-1 0 0,0 0-1,1 0 1,1-1 0,50-6 516,-38 1-393,0 0 0,-1-1 0,0 0 0,0-2 1,0 1-1,-1-2 0,-1 1 0,0-2 0,16-16 1,-2-2-58,-1 0 1,35-57 0,-50 70-38,23-38 20,-31 50-51,0 0 0,0 0 0,-1 0 1,0 0-1,1 0 0,-1 0 0,-1 0 0,1 0 0,-1-1 1,1 1-1,-1-6 0,-23 22-7,14-2 20,-1 1-1,1 0 1,1 1 0,0 0 0,1 0 0,0 0 0,-9 25 0,12-27-11,1-1 0,0 1 0,0 0-1,1 0 1,0 0 0,1 0 0,0 0 0,0 0 0,1 0-1,1 0 1,3 20 0,-3-27-199,0 0 1,0 0-1,1 0 0,-1 0 0,1 0 1,0 0-1,0 0 0,0 0 1,0 0-1,0-1 0,1 0 0,-1 1 1,5 3-1,-4-5-499,0 1 0,0 0-1,0-1 1,0 1 0,0-1 0,0 0 0,0 0-1,6 1 1,21-1-10004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13549,'0'0'11120,"0"11"-9636,2 51 1065,15 98 0,-17-159-2535,0 0 1,0-1-1,0 1 0,0 0 1,1 0-1,-1-1 1,0 1-1,0 0 0,1-1 1,-1 1-1,0 0 0,1-1 1,-1 1-1,1 0 1,-1-1-1,1 1 0,-1-1 1,1 1-1,-1-1 1,1 1-1,-1-1 0,1 1 1,0-1-1,-1 0 0,1 1 1,0-1-1,-1 0 1,2 1-1,19-10 487,13-26 97,-30 31-597,10-12-44,-2 0 0,0-1 1,0 0-1,-2-1 0,0 0 0,13-33 0,-22 40-1860,-1 7-1690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13773,'0'0'14830,"26"59"-14638,-17-47-192,-3 0-1217,3-2-1858,-1-4-2530</inkml:trace>
  <inkml:trace contextRef="#ctx0" brushRef="#br0" timeOffset="1">161 1 12588,'0'0'13997,"34"0"-14093,-23 0-897,0 0-1089,-7 0-1826,5 0-2754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 14574,'0'0'7644,"0"9"-5636,-1 9-1395,0-7-213,0 0 1,1 0-1,0 0 1,0 1-1,1-1 1,1 0-1,4 16 1,-6-27-394,0 1 1,0-1 0,0 1-1,0-1 1,1 1 0,-1-1 0,0 1-1,0-1 1,1 0 0,-1 1 0,0-1-1,1 0 1,-1 1 0,0-1 0,1 1-1,-1-1 1,0 0 0,1 0 0,-1 1-1,1-1 1,-1 0 0,1 0 0,-1 0-1,1 1 1,-1-1 0,1 0 0,-1 0-1,0 0 1,1 0 0,-1 0 0,1 0-1,-1 0 1,1 0 0,-1 0-1,1 0 1,-1 0 0,1 0 0,-1 0-1,1-1 1,-1 1 0,1 0 0,-1 0-1,1 0 1,-1-1 0,0 1 0,1 0-1,-1-1 1,1 1 0,-1 0 0,0-1-1,1 1 1,-1 0 0,0-1 0,1 1-1,-1-1 1,0 0 0,16-30 506,-13 25-471,46-112-129,-46 197 1,0-60 882,4-17 493,13-25 456,-12 12-2162,-4 6 417,-3 2-7,1 0 0,0 1 0,0-1 0,0 0-1,1 1 1,-1 0 0,1-1 0,-1 1 0,1 0 0,0 0-1,0 0 1,0 1 0,0-1 0,6-2 0,-7 55-629,-1-33-106,-1 21-1285,-6-17-6568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69 11211,'0'0'17008,"-4"9"-16944,1-4-38,1-2-9,-1 0-1,1 1 0,0-1 1,1 1-1,-1 0 0,1-1 1,-1 1-1,1 0 1,0 0-1,0 0 0,1 0 1,-1 0-1,1 0 0,0 0 1,1 7-1,-1-11 20,0 1-1,1-1 1,-1 1 0,0-1 0,1 1-1,-1-1 1,1 0 0,-1 1 0,0-1-1,1 0 1,-1 1 0,1-1 0,-1 0-1,1 1 1,-1-1 0,1 0-1,-1 0 1,1 0 0,0 0 0,-1 0-1,1 1 1,-1-1 0,1 0 0,-1 0-1,1 0 1,-1 0 0,1-1 0,0 1-1,-1 0 1,1 0 0,-1 0-1,1 0 1,-1 0 0,1-1 0,-1 1-1,1 0 1,-1-1 0,1 1 0,-1 0-1,1-1 1,0 0 0,18-15 865,73-119 183,-88 146-1389,-5 9 274,-8 36 68,4-37-85,2-1 0,-1 33 0,21-78-9604,-12 4 2360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13036,'0'0'10330,"-2"10"-9748,-2 13-197,-9 66 3346,-4 119 0,17-207-3698,0 1 0,1-1-1,-1 0 1,0 1-1,1-1 1,-1 1-1,1-1 1,0 0-1,0 0 1,-1 1-1,1-1 1,0 0 0,0 0-1,0 0 1,0 0-1,0 0 1,0 0-1,0 0 1,1 0-1,-1 0 1,0-1-1,0 1 1,1 0 0,-1-1-1,0 1 1,1-1-1,-1 1 1,1-1-1,-1 0 1,1 0-1,-1 0 1,1 0-1,0 0 1,29 1-1406,-5-5-7164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13036,'0'0'9545,"45"33"-8135,-3-33-289,9-4-192,0-10-385,5-2-352,-7 1-128,-7 3-352,-14 5-1089,-13 5-1666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13837,'0'0'7303,"51"2"-4420,-15-2-577,1-4-737,10-3-832,-3 2-513,7 3-224,-16 2-448,-3 0-2659,-3-1-4997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9001,'0'0'16666,"0"10"-15753,-17 189 1919,15-180-2552,1-15-316,0 25 1064,1-29-1003,0 0 0,1 1-1,-1-1 1,0 1 0,0-1-1,0 0 1,0 1 0,1-1-1,-1 1 1,0-1 0,0 0-1,0 1 1,1-1 0,-1 0-1,0 1 1,1-1 0,-1 0-1,0 0 1,1 1 0,-1-1-1,0 0 1,1 0 0,-1 0-1,1 1 1,-1-1 0,0 0-1,1 0 1,-1 0 0,1 0-1,-1 0 1,0 0 0,1 0-1,-1 0 1,1 0 0,-1 0-1,1 0 1,-1 0 0,0 0-1,1 0 1,-1 0 0,1-1-1,-1 1 1,0 0 0,1 0-1,-1 0 1,0-1 0,1 1-1,-1 0 1,0 0 0,1-1-1,-1 1 1,0 0 0,1-1-1,-1 1 1,19-16 96,0 0 0,-1-1 0,-1-1 0,-1-1 0,26-38 0,-35 47-373,-4 6-375,1 0 0,-1 0 0,-1-1 0,1 1 0,-1-1 0,1 0 0,-1 1 0,-1-1 0,1 0 0,-1 0 0,1 0 0,-1-6 0,-1 6-7466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12396,'0'0'10858,"24"54"-8584,-12-40-96,-1 2-961,2 0-736,0 1-353,2 0-128,-3 0-993,-5-5-2274,-1-3-2851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13741,'0'0'8232,"83"0"-5574,-41-6-608,-3-2-544,8 2-706,4-1-607,-4 4-161,-1 2-64,-1 1-705,-7-1-1089,-4 0-704,-8-2-1250,-9-3-2786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13325,'0'0'3587,"-19"52"-4548,19-40-2818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4228,'11'-31'10869,"-9"27"-9939,-1-1 1,0 1-1,0 0 0,-1 0 1,0-1-1,1 1 0,-1 0 1,-1-1-1,1 1 0,-1-5 1,-2 8-815,0 0 1,1 1 0,-1-1 0,0 0-1,1 1 1,-1-1 0,0 1-1,0 0 1,1 0 0,-1 0 0,0 0-1,0 1 1,1-1 0,-6 2 0,-2 2-130,-1-1 1,1 1-1,0 1 1,1 0-1,-1 1 1,1-1 0,0 2-1,-13 11 1,1 1 92,2 1 0,-21 26 0,39-45-80,0 0 1,0 0-1,0 0 1,0 0-1,0 1 1,0-1-1,0 0 1,0 0-1,1 1 1,-1-1-1,0 0 1,1 1-1,0-1 1,-1 1-1,1-1 1,0 1-1,-1-1 1,1 1-1,0-1 1,1 3-1,-1-3 2,1 0-1,-1 0 1,1-1-1,0 1 0,0-1 1,-1 1-1,1-1 1,0 1-1,0-1 0,0 1 1,0-1-1,-1 1 1,1-1-1,0 0 0,0 0 1,0 1-1,0-1 1,0 0-1,0 0 0,0 0 1,0 0-1,0 0 1,1 0-1,7-1 22,0 0 0,0-1 0,0 0 0,0 0-1,11-5 1,43-27 46,-52 27-248,-1 0 1,1 1-1,1 0 0,-1 1 0,1 0 0,0 1 1,18-4-1,-29 8 154,0 0-1,-1 0 1,1 1 0,0-1 0,0 0-1,0 1 1,-1-1 0,1 1-1,0-1 1,-1 1 0,1-1 0,0 1-1,-1-1 1,1 1 0,-1-1-1,1 1 1,-1 0 0,1 0 0,-1-1-1,1 1 1,-1 0 0,0 0-1,1-1 1,-1 1 0,0 0 0,0 0-1,0 0 1,1-1 0,-1 1-1,0 0 1,0 0 0,0 0 0,0 0-1,-1 1 1,1 42 107,-1-32-74,-18 244 1897,18-229-1811,-2 0-1,0 0 1,-10 37 0,11-57-12,0 1 1,0-1-1,-1 1 1,0-1-1,-1 0 1,0-1-1,0 1 1,0 0 0,0-1-1,-1 0 1,0 0-1,-1-1 1,1 1-1,-1-1 1,0 0-1,-10 6 1,14-10-38,-1 0 0,1 1-1,0-1 1,-1 0 0,0 0 0,1 0-1,-1-1 1,1 1 0,-1 0 0,0-1-1,0 0 1,1 0 0,-1 0 0,0 0-1,0 0 1,1 0 0,-1-1 0,0 1-1,1-1 1,-1 0 0,0 0 0,-2-1-1,1-1-21,1 1-1,0-1 0,0 0 0,0 0 0,0 0 0,0 0 1,0 0-1,1-1 0,0 1 0,0-1 0,0 0 0,-3-7 1,-1-5-189,2 0 1,0 0 0,0-1-1,2 1 1,0-1 0,0-18-1,3 24 32,0 0 0,1 0 0,0 1 0,1-1-1,0 0 1,1 1 0,0 0 0,0 0 0,1 0 0,0 1-1,1-1 1,0 1 0,1 0 0,0 1 0,0 0 0,0 0 0,1 0-1,14-9 1,15-11-128,2 2 0,1 1 1,43-19-1,-61 33 175,9-4 86,-8 3 63,1 0 0,-2-1 0,0-1 0,34-28 0,-54 40 17,0 1 0,-1-1 0,1 0 0,-1 1 0,1-1 0,-1 0 1,1 0-1,-1 0 0,0 0 0,0 0 0,0 0 0,0-1 0,-1 1 0,1 0 0,0-4 0,-1 5-47,0 0 1,-1 0-1,1 0 1,-1 1-1,1-1 1,0 0-1,-1 0 1,1 0-1,-1 0 1,0 1-1,1-1 1,-1 0-1,0 1 1,1-1-1,-1 0 1,0 1-1,0-1 1,0 1-1,1-1 1,-1 1-1,0 0 1,0-1-1,0 1 1,0 0-1,0-1 1,0 1-1,0 0 1,0 0-1,0 0 1,0 0-1,0 0 1,0 0-1,0 0 1,0 0-1,-1 1 1,-7 0-42,1 0 0,-1 1 1,1 0-1,0 0 0,0 1 1,0 0-1,0 1 0,0 0 0,0 0 1,1 0-1,0 1 0,-10 9 1,9-8 5,1 0 0,0 0 0,0 1 0,1 0-1,0 1 1,0-1 0,1 1 0,0 0 0,0 0 0,1 1 0,-5 11 0,9-19-14,-1 0 0,1-1 0,0 1 0,0 0 0,0 0 0,0 0 1,0-1-1,0 1 0,0 0 0,0 0 0,0 0 0,0-1 0,0 1 0,0 0 0,1 0 0,-1 0 0,0-1 0,1 1 0,-1 0 0,0 0 0,1-1 0,-1 1 0,1 0 0,-1-1 1,1 1-1,-1-1 0,1 1 0,0-1 0,0 2 0,29 6-1135,-19-8 165,1-1-1,0 1 0,18-5 0,18-11-3907,0-6-1986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13389,'0'0'11814,"3"12"-10795,28 190 273,-30-198-1293,0-1-1,0 0 1,0 1-1,0-1 1,0 0-1,1 0 1,0 0-1,-1 0 1,3 3-1,-3-5 29,0 0-1,0-1 1,0 1-1,-1 0 0,1 0 1,0-1-1,0 1 1,0-1-1,0 1 1,0-1-1,0 1 0,0-1 1,1 1-1,-1-1 1,0 0-1,0 0 1,0 1-1,0-1 1,2 0-1,0-1 73,1 0-1,0 0 1,-1-1 0,0 1-1,1-1 1,-1 1 0,0-1-1,0 0 1,0-1 0,0 1-1,0 0 1,-1-1 0,1 1-1,-1-1 1,4-5 0,46-63 640,-37 49-420,1 0 1,32-34-1,-48 56-317,0 0-1,0 0 1,0-1-1,0 1 1,1 0 0,-1-1-1,0 1 1,0 0-1,1 0 1,-1 0-1,0-1 1,0 1-1,1 0 1,-1 0-1,0 0 1,1-1 0,-1 1-1,0 0 1,1 0-1,-1 0 1,0 0-1,1 0 1,-1 0-1,0 0 1,1 0-1,-1 0 1,0 0 0,1 0-1,-1 0 1,0 0-1,1 0 1,-1 0-1,0 0 1,1 1-1,-1-1 1,0 0 0,1 0-1,-1 0 1,0 0-1,0 1 1,1-1-1,-1 0 1,0 0-1,1 0 1,-1 1-1,0-1 1,0 0 0,0 1-1,1-1 1,-1 0-1,0 0 1,0 1-1,0-1 1,0 0-1,0 1 1,0-1-1,0 0 1,1 1 0,-1-1-1,0 0 1,0 1-1,0-1 1,0 1-1,-1-1 1,1 0-1,0 1 1,0-1 0,0 34-5,0-24 39,-1 3 201,0-1 0,-1 1 0,-6 21 0,-2 9-2949,7-13-6222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14157,'0'0'11307,"13"65"-10218,-7-21-288,-4 7-385,2 6-127,-4 2-97,0-2-64,0-2-128,0-4-32,0-6-833,0-7-1537,1-9-2050,3-8-4549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3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18289,'0'0'10891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0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1456 202 8584,'0'0'2856,"-10"-9"-1308,3 2-1266,0 0 0,-1 0 0,0 0 0,-1 1 1,1 0-1,-1 1 0,0 0 0,-1 0 0,1 1 0,-1 0 0,-10-2 0,-10-1-143,0 2-1,0 0 1,0 3 0,-1 0 0,1 2 0,-1 1-1,1 1 1,0 2 0,0 1 0,0 2 0,1 0-1,0 2 1,0 2 0,-45 22 0,1 5-133,2 4 1,2 2 0,2 4 0,2 2-1,2 4 1,-70 76 0,96-88 1,2 2 1,2 1-1,2 2 1,-27 54-1,40-64-12,1 1 0,2 0-1,2 1 1,2 1-1,1 0 1,-4 47 0,11-58 14,1 0 0,1 0 0,2 0 0,1 0 0,1 0 0,2-1 0,1 1 1,1-1-1,15 39 0,-16-53-4,1 1 0,0-1 0,1 0-1,0-1 1,1 1 0,1-2 0,0 1 0,1-2 0,0 1 0,1-1 0,0-1 0,1 0 0,0-1 0,0-1-1,1 1 1,0-2 0,0 0 0,25 7 0,-14-7 1,1-2 0,0-1 0,1-1 0,-1-1 0,1-2 0,-1 0 0,0-2 0,1-1 1,-1-1-1,0-1 0,-1-1 0,1-1 0,30-14 0,32-17-3,-1-4 1,100-67-1,-184 107-4,41-24 134,-2-2 0,-1-2 0,-1-2 0,-2-2 0,-1-1-1,-2-2 1,-2-1 0,-1-1 0,-2-2 0,-2-2 0,-1 0 0,26-62-1,-17 19-16,36-132-1,-62 178-99,-1-1-1,-2 0 0,-2-1 1,-2 0-1,-4-70 0,0 95-1,-1 1-1,-1 0 1,-1 0-1,0 0 0,-1 1 1,-1 0-1,0 0 0,-1 0 1,0 0-1,-2 1 1,1 0-1,-2 1 0,0 0 1,0 1-1,-14-13 0,10 13-35,0 1 0,-1 0 0,-1 1 0,0 0 0,0 2 0,-1 0 0,0 0 0,0 2 0,-1 0 0,0 1 0,0 1 0,0 0 0,-21 0 0,-5 1-291,1 2-1,-1 3 0,1 1 0,-51 10 0,-170 50-6589,111-22-3556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70 10186,'0'0'4767,"-6"-9"-3849,-19-28-64,24 35-784,0 1 0,-1-1-1,1 0 1,-1 1 0,1-1 0,-1 1-1,0-1 1,0 1 0,1 0 0,-1-1-1,0 1 1,0 0 0,0 0 0,0 1-1,0-1 1,-1 0 0,1 1 0,0-1-1,0 1 1,0 0 0,-1 0 0,1-1-1,0 2 1,0-1 0,-1 0 0,1 0-1,0 1 1,0-1 0,0 1 0,0-1-1,0 1 1,0 0 0,0 0 0,-4 2-1,-1 2-51,1-1 0,-1 1 0,1 0 0,0 0-1,0 1 1,1 0 0,-7 8 0,1 2-26,1 1 1,1-1-1,0 2 0,2-1 1,0 1-1,0 1 0,2-1 1,0 1-1,1 0 0,1 0 1,1 0-1,1 0 0,0 1 1,2-1-1,3 24 0,-4-39 3,0-1-1,1 0 0,-1 1 1,1-1-1,0 0 1,0 0-1,1 1 1,-1-1-1,0 0 1,1 0-1,0 0 0,0 0 1,0-1-1,0 1 1,0 0-1,0-1 1,1 0-1,0 1 0,-1-1 1,1 0-1,0 0 1,0 0-1,0-1 1,0 1-1,0-1 1,0 0-1,4 2 0,-3-3 25,1 1 0,-1 0 0,0-1 0,0 0 0,1 0 0,-1 0-1,0-1 1,1 1 0,-1-1 0,0 0 0,0 0 0,0-1 0,1 1-1,-2-1 1,1 0 0,0 0 0,0 0 0,0 0 0,-1-1 0,6-5-1,2-3 260,-1-1 0,0 0-1,0-1 1,-2 0-1,1-1 1,-2 1 0,0-2-1,0 1 1,-2-1-1,0 0 1,0 0 0,-2 0-1,1 0 1,-2-1-1,0 0 1,-1-25 0,-1 41-268,0-1 1,0 0-1,-1 1 1,1-1 0,0 0-1,-1 1 1,1-1-1,0 0 1,-1 1 0,1-1-1,0 1 1,-1-1 0,1 1-1,-1-1 1,1 1-1,-1-1 1,0 1 0,1-1-1,-1 1 1,1 0 0,-1-1-1,0 1 1,1 0-1,-1-1 1,0 1 0,1 0-1,-1 0 1,0 0 0,1 0-1,-1 0 1,-1 0-1,-27-1-4697,23 1 13,1 0-136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7431,'0'0'2434,"-9"6"-843,0-1-1189,6-4-266,-1 0-1,1 1 1,0 0-1,0 0 1,0 0-1,0 0 1,0 0-1,1 1 1,-1-1 0,1 1-1,-4 4 1,52-3 2634,57-9-1584,165-30 1,-49 4-463,1090-31 1262,-1065 78-1857,-203-11-36,-1 3 0,1 1 0,72 27 0,-73-16-71,-39-20 597,5-3-4521,5-7-1928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8616,'0'0'2274,"12"-4"-1489,17-5-487,0 2 0,0 2 0,46-4 0,109 1 324,-101 6-509,904-40 260,-329 8 3525,51 4-406,-3 27-3407,-691 3-1252,-32 0-11685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 13645,'0'0'614,"11"1"-886,85 4 669,161-12 0,110-32-296,-218 21-52,208-24-68,771-81 529,3 54-40,-1069 68-452,741 1 375,-538 25-119,-84-6-2288,-107-15-1979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5082 821 7911,'0'0'1864,"-3"-10"-936,2-2-625,0 3 266,-1 0 0,1 0 0,-1 0 1,-1 0-1,0 0 0,-4-10 0,4 16-507,-1-1 1,1 1-1,0 0 0,-1-1 1,0 2-1,0-1 0,1 0 0,-2 1 1,1 0-1,0-1 0,-7-1 0,-58-17-150,42 13 193,-62-25-46,1-3 1,-131-77 0,175 89 27,-394-190 505,341 175-442,-2 4 0,-170-36-1,52 32-127,-1 9-1,-1 9 1,-394 15-1,-310 123-26,854-104 0,2 4 0,0 2 1,1 4-1,1 2 1,1 3-1,-84 50 1,101-47-98,2 3 1,1 1 0,-56 60 0,-105 137-224,123-134 377,40-50-56,3 2 0,-41 71 0,64-93-16,1 1-1,1 1 1,2 0-1,1 1 1,2 0-1,-8 44 1,3 6 14,-1-1 0,3 0-1,4 1 0,3 138 1,14-162-3,1 0 0,34 101 0,-6-24 52,-24-82-47,3-1 1,2 0-1,2-1 0,2-2 1,41 65-1,-39-73 18,22 39-8,96 118 1,-124-174-7,2-1 0,0-1 0,2-1 0,0 0 0,1-2 0,1-1 0,1-1 0,0-1 0,32 12 0,259 91 17,-236-93-19,0-4 0,87 10 0,183 11 15,394-3 0,-556-42-39,-1-9-1,-1-7 0,244-58 1,-372 64 10,520-144-48,-501 130 71,-1-4 0,-2-3 0,-1-4 0,-2-2 0,82-62 0,-59 28 97,-3-5-1,137-150 0,-174 164 42,-3-2 0,-2-2 1,-4-2-1,60-126 0,-89 157 19,-3 0 0,-1 0 0,-2-2 0,-2 1 0,-1-1 1,-3 0-1,-1-1 0,-4-76 0,-4 65 60,-2-1-1,-2 1 1,-3 0 0,-2 1-1,-3 0 1,-29-68 0,36 101-269,0 1 0,-2 0 0,0 0 0,-1 1 0,0 0 0,-2 1 0,0 1 0,0 0 0,-2 1 0,0 1 0,-1 0-1,0 1 1,-1 1 0,0 0 0,-1 2 0,-1 0 0,1 1 0,-2 1 0,1 1 0,-1 1 0,0 0 0,-23-2 0,-41-2-2233,-101 1-1,110 7-114,-35-4-3453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13869,'0'0'11750,"13"-7"-10277,33-24-878,-1-2-1,-2-2 1,59-60-1,113-144-676,-162 168-792,-49 64-594,0-1 1,0 0 0,-1 1 0,4-16-1,-5 5-5039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13677,'0'0'3310,"-11"2"-267,-64 22 456,69-22-3271,0 0-1,1 1 0,-1 0 0,1 0 1,0 1-1,-1-1 0,1 1 0,1 0 1,-1 1-1,1-1 0,0 1 0,-6 7 1,10-11-231,-1 0 0,1 0 1,-1-1-1,1 1 0,0 0 1,-1 0-1,1 0 0,0 0 1,0-1-1,0 1 0,-1 0 0,1 0 1,0 0-1,0 0 0,1 0 1,-1 0-1,0-1 0,0 1 1,0 0-1,0 0 0,1 0 1,-1 0-1,0-1 0,1 1 1,-1 0-1,1 0 0,-1-1 1,1 1-1,-1 0 0,1-1 0,-1 1 1,1 0-1,0-1 0,-1 1 1,1-1-1,0 1 0,0-1 1,-1 1-1,1-1 0,0 0 1,0 1-1,0-1 0,-1 0 1,1 1-1,0-1 0,0 0 1,0 0-1,0 0 0,0 0 0,1 0 1,57 2-219,-47-2 162,29 0-106,-23-1-17,0 1-1,-1 0 1,1 1-1,0 2 1,27 6-1,-44-9 186,0 0 0,0 0 0,0 0 0,0 0 0,-1 1-1,1-1 1,0 0 0,0 1 0,0-1 0,-1 1-1,1-1 1,0 1 0,-1-1 0,1 1 0,0-1-1,-1 1 1,1-1 0,-1 1 0,1 0 0,-1 0 0,1-1-1,-1 1 1,1 0 0,-1 0 0,0-1 0,1 1-1,-1 0 1,0 0 0,1 1 0,-2 0 52,1-1 0,-1 1 0,1-1 0,-1 1 0,0-1 0,0 0 0,1 1 0,-1-1 0,0 0 0,0 1 0,0-1 0,-1 0 0,1 0 0,-2 2 0,-50 31 2258,53-34-2295,-12 7 83,0-1 0,0-1-1,-1 0 1,0 0 0,0-2 0,0 1 0,-1-2 0,-25 3-1,39-5-213,0 0 0,-1 0 0,1 0 0,-1-1 0,1 1 0,0 0 0,-1 0 0,1 0 0,0 0 0,-1 0 0,1-1 0,0 1 0,-1 0 0,1 0 0,0 0 0,-1-1-1,1 1 1,0 0 0,0-1 0,-1 1 0,1 0 0,0 0 0,0-1 0,0 1 0,-1-1 0,1 1 0,0 0 0,0-1 0,0 1 0,0 0 0,0-1 0,0 1 0,0 0 0,0-1 0,0 1-1,0-1 1,0 1 0,0 0 0,0-1 0,0 1 0,0-1 0,0 1 0,0 0 0,0-1 0,1 1 0,-1 0 0,0-1 0,0 1 0,0 0 0,1-1 0,-1 1 0,0 0 0,0 0 0,1-1-1,-1 1 1,0 0 0,1-1 0,15-19-5218,9 1-525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13997,'-7'10'2958,"-14"24"-322,-30 63 1,-8 55-933,30-53-1557,-20 117 0,46-204-126,2-7 60,0 0 0,0 0 0,0 0 0,0 0 0,1 0 1,0 0-1,0 0 0,0 0 0,2 9 0,-1-14-48,0 1 0,0 0-1,0-1 1,0 1-1,0-1 1,0 0-1,0 1 1,0-1-1,0 0 1,0 1 0,0-1-1,0 0 1,0 0-1,1 0 1,-1 0-1,0 0 1,0 0-1,0 0 1,0 0 0,0-1-1,0 1 1,2-1-1,26-7 885,125-67 1196,-7 3-1920,-135 67-238,68-31-1246,-32 6-2749,-13 0-2766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96 11050,'0'0'2488,"4"-10"416,1-2-1910,-2 9-588,-1-1 0,0 0 0,-1 0 0,1-1 0,-1 1 1,0 0-1,0 0 0,0-1 0,0 1 0,-1-9 0,0 12-217,0 1 0,0-1-1,0 0 1,0 1-1,0-1 1,-1 0-1,1 1 1,0-1 0,0 0-1,-1 1 1,1-1-1,0 0 1,-1 1 0,1-1-1,-1 1 1,1-1-1,-1 1 1,1-1-1,-1 1 1,1-1 0,-1 1-1,0-1 1,1 1-1,-1 0 1,1-1 0,-2 1-1,-25-5 1186,-28 12-1327,33 1-39,1 1 0,-1 0 0,1 2 0,1 0 0,0 1 0,1 2 0,0 0 0,1 0 0,1 2 0,0 0 0,1 1 0,1 1 0,-19 27 0,34-44-11,-1-1 0,0 1 0,0 0 0,0 0 0,1 0-1,-1 0 1,1 0 0,-1 0 0,1 0 0,-1 0 0,1 0 0,-1 0-1,1 0 1,0 1 0,-1-1 0,1 0 0,0 0 0,0 0 0,0 0-1,0 0 1,0 1 0,0-1 0,1 0 0,-1 0 0,0 0 0,0 0-1,1 0 1,-1 0 0,1 1 0,-1-1 0,1 0 0,-1 0 0,1 0-1,0-1 1,-1 1 0,1 0 0,0 0 0,0 0 0,0 0 0,0-1-1,0 1 1,0 0 0,0-1 0,0 1 0,0-1 0,0 1 0,0-1-1,0 1 1,2-1 0,8 3 5,0-1 1,0 0-1,0-1 0,16 0 0,-4 0-5,-23-1 4,15 1-42,1 1 0,-1 1 1,1 0-1,-1 1 0,16 7 0,-28-10 36,-1-1 0,0 1 0,0 0 0,0 1 0,0-1 0,0 0 0,0 1 0,0-1 0,0 1 0,0-1 0,-1 1 0,1 0 0,-1 0 0,1 0 0,-1 0 0,0 0 0,1 0 0,-1 0 0,0 0 0,0 0 0,-1 1 0,1-1 0,0 0 0,-1 1 0,0-1 0,1 0 0,-1 1 0,0-1 0,0 1 0,0-1 0,-1 0 0,1 1 0,0-1 0,-1 0 0,0 1 0,1-1 0,-1 0 0,0 0 0,0 1-1,0-1 1,-1 0 0,1 0 0,-2 2 0,-3 5 78,-1 0 1,0-1-1,0 1 0,-1-1 0,0-1 0,0 0 0,-1 0 0,0 0 0,0-1 0,-1-1 0,1 1 0,-1-2 0,-1 1 0,1-1 0,0-1 0,-1 0 0,0 0 0,-12 1 0,23-5-267,-1 1-1,1-1 1,-1 1-1,1 0 0,-1-1 1,1 1-1,-1-1 1,1 1-1,-1-1 0,1 1 1,0-1-1,-1 1 1,1-1-1,0 1 0,0-1 1,-1 0-1,1 1 1,0-1-1,0 0 0,0 1 1,0-1-1,0 1 1,-1-1-1,1 0 0,1 1 1,-1-1-1,0 0 1,0 1-1,0-2 0,4-22-7953,12 2-1114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13613,'0'0'10618,"-6"12"-10223,2-6-348,-1 1-11,0 1 0,0 0 0,1 1 0,0-1 0,0 1 0,1 0-1,0 0 1,1 0 0,0 0 0,0 0 0,1 0 0,0 1 0,1 14 0,0-22-30,0-1 1,0 0-1,1 0 0,-1 1 1,1-1-1,-1 0 0,1 0 1,-1 0-1,1 0 0,0 0 1,-1 0-1,1 0 1,0 0-1,0 0 0,0 0 1,0 0-1,0 0 0,0-1 1,0 1-1,0 0 1,0-1-1,0 1 0,3 0 1,-1 0 28,0 0-1,0-1 1,0 1 0,1-1 0,-1 0 0,0 0 0,0 0 0,1 0 0,3-2 0,2 0 70,1 0 0,-1-1 0,0 0 0,0-1 0,12-7 0,52-46 422,-17 12 659,-54 85-673,-2-34-509,-1-3 2,0 0 1,1 0-1,0 0 1,0 0-1,0 0 1,0 0-1,0 0 1,0 0-1,1 0 1,1 5-1,-1-7 1,0 0 0,0 0 0,1 0 1,-1 0-1,0-1 0,0 1 0,1 0 0,-1-1 0,0 1 0,1-1 0,-1 1 0,1-1 0,-1 0 0,1 1 1,-1-1-1,1 0 0,-1 0 0,0 0 0,1 0 0,-1-1 0,1 1 0,-1 0 0,1-1 0,-1 1 0,0 0 0,3-2 1,11-3 46,-1 1-1,1-2 1,21-12 0,-26 12-57,0 1-1,0 0 0,1 1 0,-1 0 0,1 0 1,0 1-1,0 1 0,20-2 0,-30 4 0,0 1 1,-1-1-1,1 1 0,-1-1 1,1 1-1,-1 0 0,1-1 0,-1 1 1,1 0-1,-1 0 0,1-1 1,-1 1-1,0 0 0,0 0 0,1-1 1,-1 1-1,0 0 0,0 0 1,0 0-1,0 0 0,0-1 1,0 1-1,0 0 0,0 1 0,-1 29 437,1-26 55,3-5-391,0 0 1,0 1 0,0-1 0,-1 0 0,1-1 0,0 1 0,0-1 0,0 1-1,0-1 1,-1 0 0,4-1 0,29-13 107,33-11-42,-64 24-230,1 1 0,-1 0 0,0 0 0,1 1 0,-1-1 0,1 1 0,-1 0 1,1 0-1,-1 0 0,1 1 0,-1 0 0,7 1 0,-10-1 37,0 0 0,0 0-1,0 0 1,0 0 0,0 0 0,0 0-1,0 0 1,-1 0 0,1 0 0,0 0-1,-1 0 1,1 0 0,-1 0 0,1 1-1,-1-1 1,0 0 0,1 0 0,-1 1-1,0-1 1,0 0 0,0 0 0,0 1-1,0 1 1,-4 40-1063,2-24-3990,7-20-1727,12-12 1,-3-4-3120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3812,'0'0'22661,"-7"10"-20809,-1 1-1444,2-4-247,0 0-1,1 1 1,0-1-1,0 1 1,1 0-1,0 0 0,0 1 1,1-1-1,0 1 1,-3 14-1,7-22-156,-1 0-1,1-1 0,0 1 1,-1-1-1,1 1 1,0-1-1,-1 1 1,1-1-1,0 1 0,0-1 1,0 0-1,-1 1 1,1-1-1,0 0 0,0 0 1,0 0-1,0 0 1,-1 0-1,1 0 0,0 0 1,0 0-1,0 0 1,0 0-1,0 0 1,-1 0-1,3-1 0,26-3 55,40-25-30,-59 23-33,1 1 1,0 0 0,0 0 0,0 2 0,1-1 0,-1 1-1,24-2 1,-35 8 4,-1 0 0,1 1 0,-1-1 0,0 0 0,0 1 0,0-1 0,-1 0 0,1 0 0,-4 5 0,-4 12 68,14-12 31,-2-8-86,0 0 1,0 0-1,1 0 1,-1 0-1,0-1 1,0 0-1,0 1 1,0-1-1,0 0 1,4-2-1,54-26 52,-50 22-96,0 1 0,1 0 0,0 1 0,0 0 1,0 1-1,0 1 0,1 0 0,17-2 0,-29 8 28,-1 1-1,0-1 1,0 1 0,0-1 0,-1 1 0,1-1-1,-1 1 1,1-1 0,-3 4 0,3-6 15,0-1 0,0 0 1,0 0-1,0 1 0,0-1 1,0 0-1,0 0 0,0 1 0,0-1 1,0 0-1,0 0 0,0 1 1,0-1-1,0 0 0,0 0 1,0 1-1,0-1 0,0 0 0,0 0 1,0 1-1,0-1 0,0 0 1,0 0-1,0 1 0,0-1 1,1 0-1,-1 0 0,0 0 0,0 1 1,0-1-1,0 0 0,1 0 1,-1 0-1,0 0 0,0 1 1,0-1-1,1 0 0,-1 0 0,1 0 1,14 1 162,24-7-292,-32 4 69,-5 2-164,0-1 0,0 1 0,0-1 0,0 1 0,0 0 0,1 0 0,-1 0 0,0 0 0,0 0 0,0 0 0,0 0 1,0 1-1,0-1 0,0 1 0,0 0 0,0-1 0,0 1 0,0 0 0,0 0 0,2 2 0,-3-1-424,0 0 1,0 0-1,0 1 0,0-1 0,-1 0 0,1 0 0,-1 0 0,0 1 0,1-1 0,-1 0 0,0 0 1,0 1-1,-1-1 0,1 0 0,0 0 0,-1 1 0,1-1 0,-1 0 0,-1 2 0,-1 6-7836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13100,'0'0'12332,"9"5"-11243,-6-3-1084,2 2 277,1-1 1,0 0 0,0 0 0,0-1-1,12 4 1,-17-5-240,1-1-1,-1 0 1,0 1 0,1-1-1,-1 0 1,1 0-1,-1 0 1,1 0 0,-1 0-1,0-1 1,1 1 0,-1 0-1,1-1 1,-1 1-1,0-1 1,1 1 0,-1-1-1,0 0 1,0 1 0,0-1-1,1 0 1,-1 0-1,0 0 1,0 0 0,0 0-1,0 0 1,0 0 0,-1 0-1,1 0 1,0-1-1,0 1 1,-1 0 0,1-1-1,-1 1 1,1 0 0,-1-1-1,0 1 1,1 0-1,-1-1 1,0-2 0,0 3-41,0 0 0,0 0 0,0 0 0,0 0 1,0-1-1,0 1 0,0 0 0,-1 0 0,1 0 0,0 0 1,-1 0-1,1 0 0,-1 0 0,1 0 0,-1 0 0,1 0 1,-1 0-1,0 0 0,1 0 0,-1 1 0,0-1 0,0 0 1,0 0-1,0 1 0,0-1 0,0 1 0,0-1 0,0 1 1,0-1-1,0 1 0,0-1 0,0 1 0,0 0 0,0 0 1,0 0-1,0-1 0,0 1 0,0 0 0,-1 0 0,1 0 1,0 1-1,0-1 0,0 0 0,-1 1 0,-5-1-32,0 1 0,1-1 0,-1 2 0,1-1 1,-1 1-1,-8 3 0,6 0 23,0 0 1,1 0 0,-1 1 0,1 0 0,0 0 0,1 1 0,-8 8 0,11-11 40,1 0 1,-1 1-1,1-1 1,0 1 0,0-1-1,1 1 1,-1 0-1,1 0 1,0 1-1,0-1 1,1 0 0,-1 1-1,1-1 1,0 8-1,1-12-30,0 1-1,0-1 1,0 0-1,1 1 0,-1-1 1,0 0-1,1 1 1,-1-1-1,1 0 0,-1 0 1,1 1-1,0-1 1,0 0-1,-1 0 0,1 0 1,0 0-1,0 0 1,0 0-1,0 0 0,0 0 1,0 0-1,0-1 1,1 1-1,1 1 0,1 0-17,1-1 0,-1 1 1,1-1-1,0 0 0,-1 0 0,1 0 0,7 0 0,38-3-2352,-11-6-4312,9-10-7725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107 164 8584,'0'0'6374,"8"-12"-2872,-5 8-3275,3-4 560,0 0 0,-1 0 0,0 0 0,0-1 0,-1 1 0,0-1 0,-1 0 0,0 0 0,0-1 0,-1 1 0,0-1 0,1-16 0,-3 25-747,0 0-1,-1 0 0,1 1 1,0-1-1,-1 0 1,1 0-1,-1 0 1,1 1-1,-1-1 1,1 0-1,-1 0 1,1 1-1,-1-1 1,0 1-1,1-1 0,-1 0 1,0 1-1,0-1 1,1 1-1,-1 0 1,0-1-1,0 1 1,0 0-1,1-1 1,-1 1-1,0 0 1,0 0-1,0 0 1,0 0-1,0 0 0,0 0 1,0 0-1,0 0 1,1 0-1,-3 0 1,-33 9-190,27-3 134,1 0 0,0 0 0,1 0 1,0 1-1,0 0 0,0 1 0,1-1 0,0 1 1,1 1-1,-1-1 0,2 1 0,-1-1 1,1 2-1,0-1 0,1 0 0,0 1 1,1-1-1,0 1 0,0 0 0,0 19 1,2-28 13,1 0 1,-1 1 0,1-1 0,-1 0 0,1 0 0,0 0 0,-1 1 0,1-1-1,0 0 1,0 0 0,0 0 0,0 0 0,0-1 0,0 1 0,0 0 0,0 0 0,0 0-1,0-1 1,0 1 0,0-1 0,1 1 0,-1-1 0,0 1 0,0-1 0,1 1-1,-1-1 1,0 0 0,1 0 0,-1 0 0,0 0 0,1 0 0,1 0 0,49-6 59,-38 1-52,0 1-1,-1-2 1,0 0 0,0-1 0,-1 0 0,0-1-1,16-12 1,73-75 10,-75 68-62,-33 35-19,1 0 0,-1 0 0,1 1 0,1 0 0,0 0 0,0 0 0,1 1 0,0-1 0,0 1 0,1 0 0,-3 16 1,6-25 67,0 0 1,0 0-1,1 0 1,-1-1 0,0 1-1,0 0 1,1 0 0,-1 0-1,0-1 1,1 1-1,-1 0 1,1 0 0,-1-1-1,1 1 1,-1 0 0,1-1-1,-1 1 1,1 0-1,0-1 1,-1 1 0,1-1-1,0 1 1,0-1 0,1 1-1,29 6 207,37-9 193,-58 2-375,0-1-12,1 0 0,-1 0 0,1-1 0,-1 0 0,0 0 0,0-2 0,0 1 0,0-1 0,-1 0 0,1-1 0,11-8 0,-45 12 44,23 1-62,1 0-1,-1 0 1,1 0 0,-1 0-1,1 0 1,-1 0-1,1 0 1,-1 0-1,1 0 1,-1 0 0,1 0-1,-1 1 1,1-1-1,-1 0 1,1 0-1,0 0 1,-1 1 0,1-1-1,-1 0 1,1 1-1,-1-1 1,1 0-1,0 1 1,-1-1 0,1 0-1,0 1 1,0-1-1,-1 1 1,1-1-1,0 1 1,0-1 0,-1 1-1,1-1 1,0 0-1,0 1 1,0-1-1,0 1 1,0 0 0,0-1-1,0 1 1,0-1-1,0 1 1,0-1-1,0 1 1,0-1 0,0 1-1,0-1 1,0 1-1,1-1 1,-1 0-1,0 1 1,0-1 0,0 1-1,1-1 1,-1 1-1,0-1 1,1 0-1,-1 1 1,1 0 0,1 1-1,1 0 0,-1-1 0,1 1 0,-1 0 1,1-1-1,0 0 0,-1 1 0,1-1 0,0 0 0,0-1 1,0 1-1,0 0 0,4 0 0,45 4-14,-42-5-6,7 2-43,-10-1 62,-1 0 0,0 0 0,1-1 0,-1 0 0,1 0-1,-1 0 1,1-1 0,-1 0 0,9-3 0,-13 1 109,-1 0 0,1-1-1,-1 1 1,0-1 0,0 1 0,0-1 0,0 0 0,-1 0 0,1 1 0,-1-1-1,0 0 1,0 0 0,-1 1 0,0-7 0,0-2 89,-6-61 41,13 72-360,1 0 1,0 0-1,-1 1 0,1 0 1,10 1-1,20 6-1993,19 2-6964,-24-9-2635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9513,'0'0'19506,"31"73"-19441,-41-34-1,1 1 0,-6 2-225,-2-1-735,7 0-1122,5-5-481,-1-8-1665,6-6-1473,8-13-4613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42 13933,'0'0'15263,"-8"-4"-15279,6 3 10,-1-1 0,1 1 1,0 0-1,-1 0 0,0 1 1,1-1-1,-1 1 1,1-1-1,-1 1 0,0 0 1,0 0-1,1 0 0,-1 0 1,0 0-1,1 0 1,-1 1-1,1 0 0,-1-1 1,0 1-1,1 0 0,-1 0 1,1 0-1,0 1 1,-1-1-1,1 0 0,0 1 1,0 0-1,0 0 0,0-1 1,0 1-1,0 0 1,0 0-1,1 1 0,-1-1 1,1 0-1,-2 3 0,-1 1-6,0-1 0,0 1 0,0 0 0,1 0 0,0 1 0,0-1 0,0 0 0,1 1 0,0 0 0,1 0 0,-3 13 0,5-19 10,-1-1 0,1 1 0,0 0 0,-1-1 0,1 1 0,-1-1 0,1 1 0,0-1 0,-1 1 0,1-1 0,0 0 0,0 1 0,-1-1 0,1 0 0,0 0 0,0 1 0,0-1 0,-1 0 0,1 0 0,0 0 0,0 0 0,0 0 0,-1 0 0,1 0 0,0 0 0,0 0 0,0-1 0,-1 1 0,1 0 0,1-1 0,28-5 27,-11-3-9,0-1 0,-1-1 0,-1 0 0,1-2 0,-2 1 0,0-2 0,0 0 0,-2-1 0,23-29 0,-50 79-101,-128 188 163,41-70 474,95-145-741,0 0 1,1 1-1,0-1 1,-4 15-1,5 1-6807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10090,'0'0'12182,"-6"10"-11937,-7 11-110,-2 1 274,1 0 0,2 1 0,0 0 0,2 1 0,-13 39 0,23-63-379,0 1-1,0 0 0,-1 0 0,1-1 0,0 1 0,0 0 1,0 0-1,0-1 0,0 1 0,0 0 0,1-1 1,-1 1-1,0 0 0,0 0 0,0-1 0,1 1 0,-1 0 1,0-1-1,1 1 0,-1-1 0,0 1 0,1 0 0,-1-1 1,1 1-1,-1-1 0,1 1 0,-1-1 0,1 1 0,0 0 1,24 0 929,26-18 201,-14-7-1040,-1-1-1,-1-1 0,-1-2 1,50-54-1,-84 81-118,0 2-3,0-1-1,0 0 1,0 0-1,0 0 0,0 0 1,0 0-1,1 0 1,-1 0-1,0 0 1,0 1-1,0-1 1,0 0-1,0 0 0,0 0 1,0 0-1,0 0 1,0 0-1,0 0 1,0 0-1,1 0 1,-1 0-1,0 0 0,0 0 1,0 0-1,0 0 1,0 0-1,0 0 1,0 0-1,1 0 1,-1 0-1,0 0 0,0 0 1,0 0-1,0 0 1,0 0-1,0 0 1,0 0-1,0 0 1,1 0-1,-1 0 0,0 0 1,0 0-1,0 0 1,0 0-1,0 0 1,0 0-1,0 0 1,0 0-1,0 0 1,1 0-1,-1-1 0,0 1 1,0 0-1,0 0 1,0 0-1,-5 17-79,-14 23 24,0-7 56,11-23 105,0 2 0,2-1-1,-1 1 1,1 0 0,1 0-1,0 0 1,1 1 0,1 0-1,-4 18 1,8-30-95,-1 0 1,1 0-1,0-1 0,-1 1 0,1-1 0,0 1 0,-1 0 1,1-1-1,0 0 0,0 1 0,0-1 0,-1 1 1,1-1-1,0 0 0,0 1 0,0-1 0,0 0 0,0 0 1,0 0-1,-1 0 0,1 0 0,0 0 0,0 0 0,0 0 1,0 0-1,0 0 0,1-1 0,29-2-29,-25 1-264,0 0 0,-1 0-1,1 0 1,-1-1-1,0 0 1,8-5 0,26-26-5469,-9 6-1282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14125,'0'0'8809,"-11"2"-6701,2 0-1889,1 0-1,-1 1 1,1 0-1,0 0 0,0 1 1,0 0-1,0 1 1,-7 5-1,10-6-161,0 0-1,1 0 1,-1 0 0,1 0-1,0 1 1,1 0 0,-1-1-1,1 1 1,0 1 0,0-1-1,0 0 1,1 1 0,0-1-1,0 1 1,-2 9-1,4-13-44,-1 0-1,1 0 1,-1-1-1,1 1 1,0 0-1,0 0 1,0-1-1,0 1 1,0 0-1,0 0 1,0 0-1,1-1 1,-1 1-1,0 0 1,1 0-1,0-1 0,-1 1 1,1-1-1,0 1 1,0 0-1,0-1 1,0 1-1,0-1 1,0 0-1,0 1 1,1-1-1,-1 0 1,0 0-1,1 0 1,1 1-1,1-1 61,0 0 0,-1 0 0,1 0-1,0-1 1,0 1 0,0-1 0,0 0 0,0 0 0,-1-1-1,1 1 1,0-1 0,0 0 0,4-1 0,4-3-23,-1 1 0,0-2 0,0 1 0,0-1 0,0-1 0,-1 0 1,0-1-1,13-13 0,-7 6-86,-2 0-1,1-1 1,-2-1 0,12-20 0,-70 86-508,36-38 518,2-3 17,0-1 1,1 1-1,0 0 1,0 0 0,1 1-1,0 0 1,0 0-1,1 0 1,0 0-1,1 1 1,0 0-1,1-1 1,-2 12-1,4-20-36,0 0 0,0 0 0,0-1 0,0 1 0,0 0 0,0 0 0,0-1 0,0 1 0,1 0 0,-1-1 0,0 1 0,0 0 0,1-1 0,-1 1 1,1 0-1,-1-1 0,0 1 0,1 0 0,-1-1 0,1 1 0,-1-1 0,1 1 0,0-1 0,-1 1 0,1-1 0,-1 0 0,1 1 0,0-1 0,-1 0 0,1 1 0,1-1 0,26 1-4109,2-4-3255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187 380 10218,'0'0'10901,"-11"-1"-9658,-1 2-1027,1 0-1,0 0 0,0 1 0,0 0 0,1 1 0,-1 1 0,-13 5 0,19-7-137,1 0-1,-1 0 0,1 0 1,0 0-1,0 1 0,0-1 1,0 1-1,0 0 0,1 0 1,-1 1-1,1-1 0,0 1 1,0 0-1,0 0 0,1 0 1,-1 0-1,1 0 0,0 0 1,0 1-1,0-1 0,1 1 1,0-1-1,-1 6 0,2-9-72,0 1 0,0-1-1,1 0 1,-1 1 0,0-1 0,1 0-1,-1 0 1,1 0 0,0 0-1,-1 1 1,1-1 0,0 0 0,0 0-1,0 0 1,0 0 0,0-1-1,-1 1 1,2 0 0,-1 0 0,0-1-1,0 1 1,0 0 0,0-1-1,0 1 1,1-1 0,-1 1 0,0-1-1,0 0 1,1 0 0,-1 1-1,0-1 1,0 0 0,1 0 0,-1 0-1,3-1 1,55-2 365,-54 3-317,23-6 15,1-1 0,-1-1 0,0-1 0,49-24 0,0 0-93,-63 31-39,-12 11 168,-16 25 448,12-31-449,0 1 1,0-1-1,1 0 0,-1 1 0,1 0 1,0-1-1,0 1 0,-1 6 0,4-8-77,0-1 0,0 0 0,0-1 0,0 1 0,1 0 0,-1 0 0,0-1 0,0 0 0,0 1 0,1-1 0,-1 0 0,0 0 0,0 0 1,1 0-1,-1 0 0,0-1 0,4 0 0,-3 0 23,16-2 8,0-1-1,-1-1 1,1-1-1,-1 0 1,19-11-1,-23 10-285,1 1 1,0 0-1,1 0 1,-1 2-1,1 0 1,0 1-1,23-2 1,-39 5 224,1 0 1,0 1 0,-1-1 0,1 0 0,-1 1 0,1-1 0,-1 0 0,1 1-1,-1-1 1,0 0 0,1 1 0,-1-1 0,1 1 0,-1-1 0,0 1-1,1-1 1,-1 1 0,0-1 0,0 1 0,1-1 0,-1 1 0,0-1 0,0 1-1,0-1 1,0 1 0,0 0 0,0-1 0,0 1 0,0-1 0,0 1-1,0 0 1,0-1 0,0 1 0,0-1 0,0 1 0,0-1 0,-1 1 0,1 0-1,0-1 1,0 1 0,-1-1 0,1 1 0,0-1 0,-1 0 0,1 1-1,-1 0 1,-15 32 158,14-30-146,-8 29 277,10-31-278,0-1 1,0 1 0,0 0-1,0 0 1,1-1-1,-1 1 1,0 0 0,0 0-1,1-1 1,-1 1 0,0 0-1,1-1 1,-1 1-1,0 0 1,1-1 0,-1 1-1,1 0 1,-1-1-1,1 1 1,0-1 0,-1 1-1,1-1 1,0 1 0,4 0 5,-1 1 0,0-2 0,1 1 0,-1 0 0,0-1 0,1 0 0,-1 0 0,1 0 0,-1-1 0,0 1 0,6-2 1,12-3-434,0-1 1,34-14 0,-41 13-144,1 1 0,0 0 0,0 2 0,0 0 0,1 1 0,20-2 0,-37 5 595,1 1-1,-1-1 1,1 0 0,-1 1 0,1-1 0,-1 0 0,1 1-1,-1-1 1,0 1 0,1-1 0,-1 0 0,0 1 0,1-1 0,-1 1-1,0-1 1,0 1 0,1-1 0,-1 1 0,0 0 0,0-1 0,0 1-1,0-1 1,0 1 0,0-1 0,0 1 0,0-1 0,0 1 0,0 0-1,0-1 1,0 1 0,0-1 0,0 1 0,0-1 0,-1 1-1,1-1 1,-1 2 0,1-2-12,0 1-1,-1 0 1,1 0-1,0-1 1,0 1-1,-1 0 1,1 0-1,0-1 1,0 1-1,0 0 1,0 0-1,0 0 1,0-1 0,0 1-1,0 0 1,0 0-1,1 0 1,-1-1-1,0 1 1,0 0-1,1 0 1,-1-1-1,0 1 1,1 0-1,-1-1 1,1 1-1,-1 0 1,1-1-1,-1 1 1,1-1-1,0 1 1,-1-1-1,1 1 1,-1-1-1,1 1 1,0-1-1,0 1 1,-1-1 0,1 0-1,0 0 1,0 1-1,0-1 1,6-1-6,-1 0-1,1 0 1,-1 0 0,1-1 0,-1 0 0,0-1 0,0 1 0,0-1-1,-1 0 1,1-1 0,0 1 0,4-5 0,64-58 169,-62 54-177,58-64-5032,113-161 0,-174 225 4975,-69 108 7136,41-61-5460,-16 46 0,27-61-1414,1 0 1,1 1 0,1-1 0,1 1-1,0 1 1,2-1 0,0 0-1,2 1 1,3 38 0,-2-55-206,0 1 0,1-1 0,-1 0 0,1 0 0,0 0 1,0 0-1,0 0 0,1-1 0,0 1 0,0-1 0,0 0 0,0 1 0,1-1 1,-1-1-1,1 1 0,0 0 0,7 4 0,-10-12 36,0 1 0,0 0 1,0-1-1,0 1 0,-1-1 0,0 1 0,1-1 1,-1 0-1,-1 1 0,0-6 0,-2-10-117,-1 0 0,-2 0 0,1 0 0,-2 1 0,-1 0 0,-16-29 0,-4-11-684,31 58 747,0-1 0,0 2 0,-1-1 0,1 0 0,0 0 0,0 1-1,0 0 1,-1-1 0,1 1 0,0 0 0,2 2 0,16 4 40,0-1 1,0-1-1,1 0 1,0-2-1,0 0 0,0-2 1,0 0-1,0-2 1,0 0-1,36-8 0,-39 6-30,-1-2 0,1 0-1,-1-2 1,0 0-1,-1 0 1,1-2-1,-1 0 1,-1-1-1,0-1 1,-1 0-1,0-1 1,19-19-1,-25 19-14,0 1 1,0-1-1,-1 0 0,-1-1 0,12-26 1,-17 33-50,1-1 1,-1 1 0,0-1 0,0 0 0,-1 0 0,0 0-1,0 0 1,0 0 0,-1 0 0,0 0 0,-1 0 0,1 0-1,-1 0 1,-3-8 0,3 12 24,-1 0-1,1 0 0,-1 1 1,0-1-1,0 0 1,0 1-1,0 0 1,-1-1-1,1 1 1,-1 0-1,1 0 1,-1 0-1,0 0 0,0 1 1,0-1-1,0 1 1,0 0-1,0 0 1,0 0-1,0 0 1,0 0-1,0 1 1,0-1-1,-1 1 0,1 0 1,0 0-1,-1 0 1,-3 1-1,-1 0-47,0 0 0,-1 0 0,1 1 1,0 0-1,0 0 0,0 1 0,0 0 0,0 0 0,-13 9 0,-3 6 538,1 0 1,1 1-1,-34 37 1,48-47-295,1 0 1,0 1 0,0 0 0,1 0 0,0 0-1,1 1 1,0 0 0,0 0 0,1 0 0,1 0-1,-4 23 1,7-32-150,-1 1 0,1-1 0,1 0 0,-1 0-1,0 0 1,0 1 0,1-1 0,-1 0-1,1 0 1,0 0 0,0 0 0,0 0 0,0 0-1,0 0 1,0 0 0,0 0 0,1 0 0,-1-1-1,1 1 1,-1 0 0,1-1 0,-1 1 0,1-1-1,0 0 1,0 1 0,0-1 0,0 0 0,0 0-1,0 0 1,0-1 0,0 1 0,0 0 0,0-1-1,1 0 1,2 1 0,10 1 19,0-1 1,0 0-1,1-1 0,17-3 0,-20 2-17,20-3-162,-1-1 0,37-12 0,-47 10-65,1 2-1,-1 0 1,1 1 0,0 1 0,0 2 0,30 0 0,-52 1 218,-1 1 1,1-1-1,0 0 0,-1 0 1,1 1-1,0-1 1,-1 0-1,1 1 0,0-1 1,-1 1-1,1-1 1,-1 1-1,1-1 0,0 1 1,-1-1-1,1 1 0,-1-1 1,0 1-1,1 0 1,-1-1-1,0 1 0,1 0 1,-1-1-1,0 1 1,0 0-1,1 0 0,-1-1 1,0 1-1,0 0 1,0 0-1,0-1 0,0 1 1,0 0-1,0 0 1,0-1-1,0 1 0,-1 0 1,1 1-1,-11 29 391,3-18-91,-1 0 1,0 0-1,-22 22 1,22-26-204,0 0 1,1 1-1,0 0 0,1 0 0,0 1 1,1 0-1,-8 18 0,13-29-146,1 1 1,0-1-1,0 0 0,-1 1 1,1-1-1,0 1 0,0-1 1,0 0-1,0 1 0,-1-1 1,1 1-1,0-1 0,0 1 1,0-1-1,0 1 0,0-1 1,0 1-1,0-1 1,0 1-1,0-1 0,1 1 1,-1-1-1,0 0 0,0 1 1,0-1-1,0 1 0,1-1 1,-1 1-1,0-1 0,1 0 1,-1 1-1,0-1 0,0 0 1,1 1-1,-1-1 0,1 0 1,-1 1-1,0-1 0,1 0 1,-1 0-1,1 1 0,-1-1 1,0 0-1,1 0 0,-1 0 1,1 0-1,-1 0 0,1 0 1,-1 1-1,1-1 0,-1 0 1,1 0-1,-1-1 0,1 1 1,27-9-5139,-2-9-2789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138 180 0,'0'0'9620,"3"-10"-4693,1 1-3767,7-26 1496,-10 5 2577,-1 30-5167,-1-1 1,1 1-1,0-1 1,-1 1 0,1 0-1,0-1 1,-1 1 0,1 0-1,0 0 1,-1-1-1,1 1 1,-1 0 0,1 0-1,0 0 1,-1-1-1,1 1 1,-1 0 0,1 0-1,-1 0 1,1 0-1,0 0 1,-1 0 0,1 0-1,-1 0 1,1 0-1,-1 0 1,1 0 0,-1 0-1,1 0 1,-1 0-1,1 0 1,0 1 0,-1-1-1,1 0 1,-1 0 0,1 0-1,0 1 1,-1-1-1,1 0 1,-1 1 0,-19 10 90,9 0-161,0 0 1,0 0 0,1 1-1,1 1 1,0 0 0,1 0-1,0 1 1,1-1 0,0 2-1,1-1 1,1 1 0,0 0-1,1 0 1,1 0 0,-2 19-1,5-32 16,-1-1 0,1 0-1,0 1 1,0-1 0,0 1 0,0-1-1,0 1 1,1-1 0,-1 1-1,0-1 1,1 1 0,-1-1-1,1 0 1,-1 1 0,1-1 0,0 0-1,-1 1 1,1-1 0,0 0-1,0 0 1,0 0 0,0 0 0,0 0-1,0 0 1,0 0 0,1 0-1,-1 0 1,0 0 0,0-1-1,1 1 1,-1 0 0,0-1 0,1 1-1,-1-1 1,1 0 0,-1 1-1,1-1 1,-1 0 0,0 0-1,1 0 1,-1 0 0,1 0 0,-1 0-1,1 0 1,-1-1 0,1 1-1,-1 0 1,1-1 0,1 0 0,7-2 144,0-1 1,-1 1-1,0-2 1,1 1 0,-2-1-1,11-7 1,7-9-106,0-1 0,-1-1 1,-1-1-1,-2-1 0,0-1 0,-2-1 1,-1-1-1,-1 0 0,21-46 0,-37 70-62,0 0 0,0 0 0,-1 0-1,1 0 1,-1 0 0,0 0 0,0-1-1,0-3 1,-2 7-8,0 1 0,1 0 0,-1 0 0,0 0 0,1 0 0,-1 0 0,0 0 0,1 0 0,-1 0 0,0 0 0,1 0 0,-1 1 0,0-1 0,1 0-1,-1 0 1,1 0 0,-1 1 0,0-1 0,1 0 0,-1 1 0,1-1 0,-1 1 0,-17 13 70,0 1 0,2 1 0,0 0 0,0 1 0,2 0 0,0 2 0,1-1 0,-15 31 0,27-48-23,1 1-1,-1 0 1,0 0-1,0 1 0,1-1 1,-1 0-1,1 0 1,-1 0-1,1 0 0,0 0 1,0 3-1,0-4-17,1 0 0,-1 0 0,0-1 0,0 1 0,1 0 0,-1 0 0,0-1 0,1 1 0,-1 0 0,0-1-1,1 1 1,-1-1 0,1 1 0,0 0 0,-1-1 0,1 1 0,-1-1 0,1 0 0,0 1 0,-1-1 0,2 1 0,3 0 18,0 1-1,0-1 1,0-1 0,1 1-1,-1-1 1,0 0 0,8-1 0,5 1 14,29-3-27,-33 1-37,0 1 0,-1 1 0,1 0 0,0 1-1,24 4 1,-36-4 11,-1 0 0,1-1 0,-1 1 0,0 0 0,1 0-1,-1 0 1,0 0 0,1 0 0,-1 0 0,0 0 0,0 0 0,0 1 0,0-1-1,0 0 1,0 1 0,-1-1 0,1 1 0,0-1 0,-1 0 0,1 1-1,-1 0 1,1-1 0,-1 2 0,3 40 145,-4-32 869,11-39 978,37-102-2985,-47 130 770,0-1-1,1 0 0,-1 1 0,0-1 1,1 1-1,-1-1 0,1 1 0,-1-1 0,1 1 1,0-1-1,-1 1 0,1 0 0,-1-1 1,1 1-1,0 0 0,-1-1 0,1 1 1,-1 0-1,1 0 0,0 0 0,0 0 0,-1-1 1,1 1-1,0 0 0,-1 0 0,1 0 1,0 0-1,-1 1 0,1-1 0,0 0 0,-1 0 1,1 0-1,0 0 0,-1 1 0,2 0 1,28 14-5279,-19-8 3489,17 3-1958,2-2-1207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168 266 6983,'0'0'9838,"-9"-4"-6699,5 3-3000,0-1 0,1 0 0,-1 1-1,0 0 1,0 0 0,0 0 0,0 1 0,0-1-1,0 1 1,0 0 0,0 0 0,0 0 0,0 1-1,0-1 1,0 1 0,0 0 0,0 0 0,0 0-1,0 1 1,1 0 0,-1-1 0,0 1 0,-4 4-1,3-2 0,0 0 0,0 0 0,1 1 0,-1-1 0,1 1 0,0 0 0,0 0 0,1 1 0,0-1-1,0 1 1,0 0 0,0 0 0,1 0 0,0 0 0,0 0 0,1 0 0,-2 13 0,4-18-125,-1 0 0,1 0 0,-1 1 0,1-1 0,0 0 0,-1 0 1,1 0-1,0 0 0,0 0 0,0-1 0,0 1 0,0 0 0,0 0 0,0-1 0,0 1 1,0 0-1,0-1 0,0 1 0,0-1 0,0 1 0,1-1 0,-1 0 0,0 1 1,0-1-1,1 0 0,-1 0 0,0 0 0,0 0 0,1 0 0,-1 0 0,0 0 0,0-1 1,0 1-1,1 0 0,0-1 0,49-9 401,-38 3-511,1 0-1,-2-1 1,1 0 0,19-17-1,20-14-3243,-48 41 1997,-8 8 1066,-9 16 974,10-20-635,2-4 33,0 0-1,0-1 1,0 1-1,0 0 1,0 0-1,1 0 0,-1 0 1,1 0-1,-1 0 1,1 0-1,0 0 1,0 0-1,0 1 1,0-1-1,1 3 0,-1-4-13,1-1 1,-1 1-1,0 0 0,1-1 0,-1 1 0,1 0 0,0-1 0,-1 1 0,1-1 0,-1 1 0,1-1 1,0 1-1,-1-1 0,1 1 0,0-1 0,0 1 0,-1-1 0,1 0 0,0 0 0,0 1 0,0-1 0,-1 0 1,1 0-1,0 0 0,1 0 0,4 0 137,-1-1 1,1 0-1,-1 0 0,0 0 1,0 0-1,1-1 0,-1 0 1,0 0-1,-1 0 0,8-5 1,19-13-274,-2-2 0,0-1 0,-1-1 0,-1-1-1,-2-2 1,0 0 0,-2-2 0,-1 0 0,-2-2 0,0 0 0,17-42 0,-57 84-697,1 6 822,1 1-1,1 1 1,1 1-1,0 0 1,2 1-1,-19 36 1,23-39 78,2 1 0,0 0 0,1 0 1,0 1-1,2 0 0,0 0 0,2 0 1,-3 35-1,6-54-142,0-1-1,0 1 1,0-1 0,0 1 0,0-1 0,0 1-1,0-1 1,0 1 0,0-1 0,0 0-1,0 1 1,0-1 0,1 1 0,-1-1 0,0 1-1,0-1 1,0 1 0,1-1 0,-1 0 0,0 1-1,0-1 1,1 0 0,-1 1 0,0-1-1,1 0 1,-1 1 0,0-1 0,1 0 0,-1 1-1,1-1 1,-1 0 0,0 0 0,1 0 0,-1 1-1,1-1 1,-1 0 0,1 0 0,-1 0-1,1 0 1,-1 0 0,1 0 0,-1 0 0,1 0-1,-1 0 1,0 0 0,1 0 0,-1 0 0,1 0-1,-1 0 1,1-1 0,-1 1 0,1 0-1,-1 0 1,0 0 0,1-1 0,-1 1 0,1 0-1,-1 0 1,0-1 0,1 1 0,-1 0 0,0-1-1,1 0 1,24-24 223,-18 9-260,-1 1 0,0-2 0,-1 1 0,-1-1-1,0 1 1,-2-1 0,1 0 0,-2-32 0,-2 45-483,-3 11 337,-1 15 113,5-20 67,1 1 0,0-1 0,0 0 0,0 0-1,0 0 1,0 0 0,0 0 0,1 0 0,-1 0 0,1-1-1,-1 1 1,1 0 0,0-1 0,-1 1 0,1-1 0,0 0-1,0 1 1,0-1 0,0 0 0,0 0 0,1 0 0,-1-1-1,0 1 1,0 0 0,1-1 0,3 1 0,63 5 354,-68-6-351,15 0 30,0-1 0,-1 0 0,1 0 0,-1-2 0,1 0 0,-1-1-1,0 0 1,0-1 0,-1-1 0,0-1 0,0 0 0,0 0-1,-1-1 1,0-1 0,0-1 0,21-19 0,-99 85 461,47-36-137,2 1 0,-17 26-1,29-40-271,0 0-1,0 1 1,1-1-1,0 1 1,0-1-1,1 1 1,0 0-1,0 0 1,1 0-1,0 0 1,0 13-1,1-21-81,0 1-1,0 0 1,0 0 0,0-1-1,0 1 1,0 0-1,0-1 1,1 1-1,-1 0 1,0-1-1,0 1 1,1 0-1,-1-1 1,1 1-1,-1-1 1,0 1 0,1 0-1,-1-1 1,1 1-1,-1-1 1,1 1-1,0-1 1,-1 0-1,1 1 1,-1-1-1,1 0 1,0 1-1,-1-1 1,2 1-1,24-4-171,-20 1-205,-1 0-1,1 0 1,-1-1-1,0 0 1,1 0-1,-1 0 1,5-5 0,13-21-4257,1-8-3005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16207,'0'0'9577,"-34"58"-9609,41-46-1121,10-1-2018,2-1-2882,7-2-3268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14862,'0'0'3881,"-9"3"-870,-2 0-2443,-5 1 80,0 1-1,1 0 1,-1 1 0,1 1-1,0 0 1,1 1 0,-20 14-1,33-21-701,1-1 1,-1 1-1,0-1 0,1 1 0,-1-1 0,1 1 0,0-1 0,-1 1 1,1-1-1,-1 1 0,1 0 0,0-1 0,0 1 0,-1 0 0,1 0 0,0-1 1,0 1-1,0 0 0,0-1 0,-1 1 0,1 0 0,0 0 0,1-1 0,-1 1 1,0 0-1,0-1 0,0 1 0,0 0 0,1 1 0,19 11-925,40-1-905,-52-11 1185,17 2-286,37 6-1866,-58-8 2718,0 0 0,0 0-1,-1 0 1,1 0 0,0 1 0,-1 0 0,1 0-1,-1 0 1,1 0 0,-1 0 0,4 4 0,-6-5 210,0 0 1,0 0 0,-1 0-1,1 0 1,0 0 0,-1 0-1,1 0 1,-1 1 0,0-1-1,1 0 1,-1 0 0,0 0-1,1 1 1,-1-1 0,0 0-1,0 0 1,0 0 0,0 1-1,-1-1 1,1 0 0,0 0 0,0 0-1,-1 1 1,1-1 0,0 0-1,-1 0 1,0 0 0,1 0-1,-1 0 1,1 0 0,-1 0-1,0 0 1,0 0 0,0 0-1,0 0 1,1 0 0,-1-1-1,-2 2 1,-41 25 3995,43-26-3958,-6 2 348,1 1-166,0-1 0,-1 0 0,1 0-1,-1 0 1,0-1 0,0 0 0,1 0-1,-1 0 1,-1-1 0,1 0 0,0-1-1,0 0 1,-9 0 0,15-2-572,0 1 0,-1-1-1,1 1 1,0-1 0,0 1 0,0-1 0,0 0 0,0 0-1,1 1 1,-1-1 0,0 0 0,1 0 0,-1 0 0,1 0-1,0 0 1,-1 0 0,1 1 0,0-1 0,0 0 0,1 0-1,-1 0 1,0 0 0,1-3 0,-1 3-216,4-24-6662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136 257 10025,'0'0'5302,"-10"3"-1598,3 0-3142,-6 2 183,-1 0 0,1 1 1,0 1-1,-16 10 0,27-15-655,-1-1 1,1 1-1,-1 0 1,1 0 0,0 0-1,-1 0 1,1 0-1,0 0 1,0 1-1,1-1 1,-1 1-1,0-1 1,1 1 0,0 0-1,0-1 1,-1 1-1,2 0 1,-1 0-1,0 0 1,0 0-1,1 0 1,0 0 0,0 0-1,0 0 1,0 0-1,0 0 1,0 0-1,1 0 1,-1 0-1,2 4 1,0-5-22,0 0-1,0 0 1,-1 0 0,1-1-1,0 1 1,0-1-1,1 1 1,-1-1 0,0 0-1,0 0 1,1 0 0,-1 0-1,0 0 1,1 0-1,-1-1 1,1 1 0,-1-1-1,1 0 1,0 0 0,-1 0-1,1 0 1,-1 0-1,1 0 1,3-1 0,4 0 140,1-1-1,0 1 1,-1-1 0,18-7 0,-10 0-214,0-1 0,-1-1 0,-1-1 0,0 0 0,0-1 0,-1-1 0,-1 0 0,-1-1 0,0-1 0,0 0 0,-2 0 0,0-1 0,-1-1 0,9-22 0,-14 30-78,-1-1-1,-1 0 0,1 0 0,-2 0 1,0-1-1,1-14 0,-2 23 61,-1 1 0,0-1 0,0 1 0,0-1 0,0 1 0,0-1 0,-1 1 0,1 0 0,-1-1 0,0 1 0,0-1 0,1 1 0,-1 0 0,-1 0 0,1-1 0,0 1 0,-1 0 0,1 0 0,-1 0 0,1 0 0,-1 1 0,0-1 0,0 0 0,0 1 0,0-1 0,0 1 0,0 0 0,0 0 0,0-1 0,-1 1 0,1 1 0,0-1 0,-1 0 0,1 1 0,-4-1 0,-3 0 1,-1 1 1,0 0 0,0 1 0,1 0 0,-1 1 0,1 0-1,-1 0 1,1 1 0,0 0 0,-15 7 0,19-7 53,0-1 1,0 1 0,0 0 0,0 0-1,0 0 1,1 1 0,-1-1 0,1 1-1,0 0 1,0 0 0,0 1-1,1-1 1,0 1 0,-1 0 0,2 0-1,-1 0 1,1 0 0,-1 1 0,-1 8-1,4-13-24,0 1-1,0 0 1,0 0-1,1 0 1,-1-1-1,1 1 1,-1 0-1,1-1 1,0 1-1,-1 0 1,1-1-1,0 1 1,0-1-1,0 1 1,0-1-1,0 1 0,1-1 1,-1 0-1,0 0 1,1 0-1,-1 0 1,1 0-1,-1 0 1,1 0-1,-1 0 1,1 0-1,0-1 1,-1 1-1,1 0 1,2-1-1,64 17 71,-52-14-147,-12-2 41,17 3-340,0 2 0,0 0 0,0 1 0,27 13 0,-44-18 338,0 1 0,0-1 0,0 1 0,0 0 0,-1 0 0,1 0 0,-1 0 0,0 1 0,0-1 0,0 1 0,4 7 0,-5-8 90,-1 0 0,0 0 0,-1 0 1,1 0-1,0 0 0,-1 0 0,0 1 0,0-1 0,0 0 0,0 0 0,0 0 1,-1 0-1,1 0 0,-1 1 0,0-1 0,0 0 0,0-1 0,0 1 0,-3 5 1,0-2 133,0 0 1,0 0 0,-1 0 0,1-1 0,-9 8 0,7-8-206,1 0 1,-1 1-1,1 0 0,1 0 0,-6 9 1,13-21-9423,10-11 496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8808,'0'0'8456,"7"8"-4724,-6-8-3715,3 5 425,0-1 0,0 1 0,0-1-1,1-1 1,0 1 0,-1-1 0,1 1 0,1-1 0,-1-1-1,0 1 1,1-1 0,-1 0 0,1 0 0,0 0 0,-1-1-1,1 0 1,6 0 0,-11-1-432,0 0 0,-1 0 0,1 0-1,-1 0 1,1 0 0,-1 0 0,1 0 0,-1-1 0,0 1-1,1 0 1,-1 0 0,1-1 0,-1 1 0,1 0 0,-1-1-1,0 1 1,1-1 0,-1 1 0,0 0 0,1-1 0,-1 1-1,0-1 1,0 1 0,1-1 0,-1 1 0,0-1 0,0 1-1,0-1 1,0 1 0,1-1 0,-1 1 0,0-1 0,0 1-1,0-1 1,0 1 0,0-1 0,0 1 0,-1-1 0,1 1-1,0-1 1,0 1 0,0-1 0,0 1 0,-1-1 0,1 0-1,-1-1-17,1 1-1,-1-1 1,1 1 0,-1-1-1,0 1 1,1-1-1,-1 1 1,0 0-1,0-1 1,0 1-1,0 0 1,0 0 0,-1-1-1,-1 0 1,-1 0-22,0 1 1,0 0-1,-1 0 1,1 0 0,-1 1-1,1-1 1,0 1-1,-1 0 1,1 1-1,-1-1 1,1 1-1,-1 0 1,1 0 0,0 0-1,0 0 1,-1 1-1,1-1 1,-6 5-1,8-5 54,-1 0-1,1 0 1,0 1-1,-1 0 0,1-1 1,0 1-1,0 0 0,0 0 1,0 0-1,0 0 1,1 0-1,-1 1 0,1-1 1,-1 0-1,1 1 0,0 0 1,0-1-1,0 1 1,0-1-1,0 1 0,0 0 1,1 0-1,0-1 1,-1 1-1,1 0 0,0 0 1,0 0-1,1-1 0,-1 1 1,1 4-1,0-6-13,0 1-1,1-1 0,-1 0 1,0 1-1,0-1 0,1 0 1,-1 0-1,0 0 0,1 0 1,-1 0-1,1 0 0,0 0 1,-1 0-1,1-1 0,0 1 0,-1-1 1,1 1-1,0-1 0,0 1 1,-1-1-1,1 0 0,3 0 1,50 1 69,-44-1-52,15-1-292,1-2 0,-1-1 0,30-8 0,19-4-944,-79 25 1083,-12 13 514,-6 10 844,22-31-1205,0-1 0,-1 1 0,1-1 0,0 1 0,0-1 0,0 1 0,0 0 0,0-1 0,0 1 0,0-1 0,0 1-1,0 0 1,0-1 0,0 1 0,0-1 0,1 1 0,-1-1 0,0 1 0,0-1 0,1 1 0,-1 0 0,0-1 0,1 1-1,-1-1 1,0 0 0,1 1 0,-1-1 0,1 1 0,-1-1 0,1 0 0,-1 1 0,1-1 0,-1 0 0,1 1 0,0-1 0,30 7 451,34-11-249,2-12-443,-11 2-1606,-20 10-2237,-36 4 3958,0 0 0,0 0 0,0 0 0,0 1 0,0-1 0,0 0 0,0 0 0,0 0 0,0 0 0,0 0 0,0 0 0,0 0 0,0 0 0,0 0 0,0 0 0,0 0 0,0 0 0,0 1 1,0-1-1,0 0 0,0 0 0,0 0 0,0 0 0,0 0 0,0 0 0,0 0 0,0 0 0,0 0 0,0 0 0,0 0 0,1 1-692,-1-1 692,0 0 0,0 0 0,0 0 0,0 0 0,0 0 0,0 0 0,0 0 0,0 0 0,0 0 0,0 0 0,0 0 0,0 0 0,1 0 0,-1 0 0,0 0 0,0 0 0,-6 6-3670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86 11755,'10'-9'3059,"-1"2"-2125,-2 0-12,0 1 1,0 0-1,1 0 0,-1 1 1,1 0-1,0 1 1,1 0-1,15-6 0,-24 10-859,0 0-1,1 0 0,-1 0 1,1 0-1,-1 0 0,0 0 1,1 0-1,-1 0 1,1 1-1,-1-1 0,0 0 1,1 0-1,-1 0 0,0 0 1,1 1-1,-1-1 0,0 0 1,1 0-1,-1 1 0,0-1 1,0 0-1,1 0 0,-1 1 1,0-1-1,0 0 0,1 1 1,-1-1-1,0 0 0,0 1 1,0-1-1,0 1 0,0-1 1,1 0-1,-1 1 1,0-1-1,0 1 0,0-1 1,0 0-1,0 1 0,0-1 1,0 1-1,0-1 0,-1 0 1,1 1-1,0-1 0,0 0 1,0 1-1,0-1 0,0 1 1,-1-1-1,-7 24 848,-8 3-558,-2 0 1,-1-2-1,0 0 1,-2-1 0,-36 31-1,29-27-273,-3 2-55,9-9-112,1 1 0,-30 38-1,51-60 46,0 0 0,-1 0 0,1 1 0,0-1 1,0 0-1,-1 0 0,1 0 0,0 0 0,0 0 0,0 1 0,-1-1 0,1 0 0,0 0 0,0 0 0,0 0 0,-1 1 0,1-1 0,0 0 0,0 0 0,0 1 0,0-1 0,0 0 0,0 0 0,0 1 0,0-1 0,-1 0 0,1 0 0,0 1 0,0-1 0,0 0 0,0 1 0,0-1 0,0 0 0,1 0 0,-1 1 0,0-1 0,0 0 0,0 0 0,0 1 0,0-1 0,0 0 0,0 0 0,0 1 0,1-1 0,-1 0 0,0 0 0,0 0 0,0 1 0,0-1 0,1 0 0,-1 0 0,0 0 0,0 0 0,1 1 0,-1-1 0,0 0 0,0 0 0,1 0 0,-1 0 0,0 0 0,0 0 0,1 0 0,-1 0 0,0 0 0,18-5-2437,-1-6 663,0-2 0,-1 0 0,0 0-1,-1-1 1,-1-1 0,20-26 0,-5 7-992,52-64-3238,32-55 4796,-148 200 9236,7-10-2714,-45 79 0,67-105-4979,0 1 0,1-1 0,1 1 1,0 0-1,0 1 0,1-1 0,1 1 0,0-1 1,0 1-1,2 0 0,-1 0 0,3 16 0,-2-27-304,1 1 1,-1 0-1,1-1 0,-1 1 0,1-1 0,0 0 0,0 1 0,0-1 0,0 0 0,1 1 1,-1-1-1,1 0 0,-1 0 0,1 0 0,0 0 0,-1 0 0,1-1 0,0 1 0,0-1 1,0 1-1,5 2 0,-6-8-4290,-1-14 997,-7-5-2594,-10-4-4009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7175,'0'0'15823,"53"11"-14702,-21-1-256,7-3-161,-3-1-576,2-3-96,1-3-1633,-9 0-2627,-3-12-4068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12204,'0'0'2818,"-7"9"-298,-14 22 837,-29 56 0,43-74-2904,0 1 1,1 0-1,1 0 0,1 0 1,0 1-1,1 0 0,0 0 1,0 16-1,3-30-448,0 1 0,1 0 0,-1-1 1,1 1-1,0-1 0,-1 1 0,1-1 0,0 0 0,0 1 0,0-1 0,0 0 0,0 0 0,0 1 1,0-1-1,1 0 0,-1 0 0,0 0 0,1 0 0,-1 0 0,0-1 0,1 1 0,-1 0 1,1-1-1,-1 1 0,1-1 0,0 1 0,-1-1 0,4 0 0,58 8-27,-43-6-205,-2 0-57,58 9-1193,-70-10 1373,1 1 0,-1 0 0,0 0-1,0 0 1,0 1 0,0 0 0,-1 0-1,1 0 1,7 7 0,-13-10 102,1 0 0,0 1 0,-1-1 0,1 1-1,-1 0 1,1-1 0,-1 1 0,1-1 0,-1 1 0,1 0 0,-1-1 0,1 1-1,-1 0 1,0 0 0,0-1 0,1 1 0,-1 0 0,0 0 0,0-1 0,0 1-1,0 0 1,0 0 0,0 0 0,0-1 0,0 1 0,0 0 0,0 0 0,-1 1-1,-17 14 456,-36 3 610,50-18-1022,-18 5 128,0-1 0,-1-1 1,0-1-1,0-1 0,0 0 1,-32-4-1,33-6-2442,15-6-2010,5-7-4044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95 8456,'0'0'4554,"0"-8"-657,0-41 2402,-3 52-2876,-10 13-3227,4 0-177,1 0-1,1 0 0,0 1 0,1 0 0,1 0 0,1 1 0,0-1 1,1 1-1,0 19 0,3-36-5,0 1-1,0-1 1,0 1 0,0-1 0,1 1-1,-1-1 1,0 1 0,1-1-1,-1 1 1,1-1 0,0 0 0,-1 1-1,1-1 1,0 0 0,0 1 0,0-1-1,0 0 1,0 0 0,0 0-1,0 0 1,0 0 0,0 0 0,0 0-1,1 0 1,1 0 0,0 1 90,1-1 1,0 0-1,-1 0 1,1 0-1,0 0 1,0-1-1,0 0 1,0 0-1,7 0 1,1-1 116,-1-1-1,1-1 1,-1 1 0,1-2 0,19-8 0,-14 3-232,0-1 1,-1 0-1,-1-2 0,0 0 0,-1 0 1,0-1-1,0-1 0,-2 0 0,19-27 1,-37 53-60,1 0 1,0 0-1,0 0 1,2 0-1,-1 1 1,1 0-1,1-1 1,1 1-1,-1 13 1,3-25 103,-1 1 1,1-1 0,-1 0-1,1 0 1,0 0-1,-1 0 1,1-1-1,0 1 1,0 0-1,0 0 1,-1 0-1,1-1 1,0 1-1,0 0 1,0-1-1,0 1 1,0-1-1,1 1 1,-1-1-1,0 1 1,0-1-1,0 0 1,0 0-1,0 1 1,1-1-1,-1 0 1,0 0-1,0 0 1,0 0 0,1 0-1,-1-1 1,0 1-1,0 0 1,0-1-1,0 1 1,2-1-1,3 0 59,-1 0 0,1-1 0,0 0 0,-1 0 0,0 0 0,9-5 0,-6 1-78,0 0 0,-1-1 0,1 0 0,-1-1 0,-1 0-1,0 0 1,0 0 0,0-1 0,-1 0 0,0 0 0,-1 0-1,0 0 1,0-1 0,-1 0 0,-1 0 0,1 0 0,-2 0-1,1 0 1,-1 0 0,-1 0 0,-1-15 0,1 25-22,0-1 0,0 1 0,0-1 0,0 1 0,0-1 0,0 0 0,0 1 1,0-1-1,0 1 0,-1-1 0,1 1 0,0-1 0,0 1 0,-1 0 0,1-1 0,0 1 0,-1-1 1,1 1-1,0 0 0,-1-1 0,1 1 0,-1 0 0,1-1 0,-1 1 0,1 0 0,0-1 1,-1 1-1,1 0 0,-1 0 0,1 0 0,-1 0 0,0-1 0,1 1 0,-1 0 0,1 0 0,-1 0 1,1 0-1,-1 0 0,1 0 0,-1 0 0,1 0 0,-2 1 0,1-1-5,-1 1 0,1-1 0,-1 1 0,1-1-1,0 1 1,-1 0 0,1-1 0,0 1 0,0 0 0,-1 0 0,1 0-1,0 0 1,0 0 0,0 0 0,-1 2 0,-1 2 14,0 0-1,0 1 1,1-1 0,0 1 0,0-1 0,0 1 0,1 0-1,0-1 1,-1 11 0,2-14 7,0 0 0,0 0 0,0 0 0,0 0 0,1 0 1,-1 0-1,0 0 0,1-1 0,0 1 0,-1 0 0,1 0 0,0 0 0,0 0 0,0-1 0,0 1 0,1 0 0,-1-1 1,0 1-1,1-1 0,-1 1 0,0-1 0,1 0 0,0 0 0,-1 0 0,1 0 0,0 0 0,0 0 0,0 0 0,-1 0 1,1-1-1,4 2 0,7 1 85,1-1 0,0-1 0,0 0 0,0-1 0,1 0 0,-1-1 0,0-1 0,-1 0 1,1-1-1,26-8 0,-34 9-101,0 0 0,-1 0 0,1 0 1,0-1-1,-1 0 0,0 0 0,0-1 0,0 1 1,0-1-1,0 0 0,-1 0 0,1-1 1,-1 1-1,0-1 0,-1 0 0,1 0 0,-1 0 1,0-1-1,0 1 0,-1-1 0,1 1 1,-1-1-1,0 0 0,-1 0 0,0 0 0,0 0 1,1-7-1,-2 12-5,0 1 1,0-1 0,0 1-1,0-1 1,0 1-1,0-1 1,0 0 0,0 1-1,0-1 1,-1 1-1,1-1 1,0 1 0,0-1-1,0 1 1,-1-1-1,1 0 1,0 1 0,-1 0-1,1-1 1,0 1-1,-1-1 1,1 1 0,0-1-1,-1 1 1,1 0-1,-1-1 1,1 1 0,-1 0-1,1-1 1,-1 1-1,1 0 1,-1 0 0,0-1-1,-21 7-208,-18 22 95,32-21 167,1 1-1,1-1 0,0 1 1,0 1-1,0-1 1,1 1-1,0 0 1,1 0-1,0 0 0,0 1 1,1-1-1,0 1 1,-2 16-1,5-25-31,0 0 0,1-1 1,-1 1-1,0 0 0,0 0 0,0 0 0,1 0 0,-1 0 1,0 0-1,1-1 0,-1 1 0,1 0 0,-1 0 0,1-1 1,-1 1-1,1 0 0,0-1 0,-1 1 0,1 0 0,0-1 1,-1 1-1,1-1 0,0 1 0,0-1 0,-1 1 1,2-1-1,32 6 279,32-15 100,-48 3-400,0-1 0,-1-1 0,0 0 0,-1-1 0,0-1 1,0-1-1,-1 0 0,-1-1 0,0 0 0,0-2 1,-1 1-1,-1-1 0,15-23 0,-60 70-693,30-29 697,-3 2 53,1 1 0,0 0-1,0 0 1,1 0 0,-1 1-1,2-1 1,-1 1 0,1 0-1,0 0 1,1 0 0,0 1-1,0-1 1,1 1 0,-1 8-1,2-16-27,0 0-1,1-1 0,-1 1 0,0 0 1,0 0-1,1 0 0,-1 0 1,1 0-1,-1 0 0,0-1 0,1 1 1,0 0-1,-1 0 0,1-1 1,-1 1-1,1 0 0,0-1 0,-1 1 1,1-1-1,0 1 0,0-1 1,0 1-1,-1-1 0,1 1 0,1-1 1,31 5 211,-26-5-247,0-1-1,-1 0 1,1 0 0,-1 0-1,0-1 1,1 0-1,10-5 1,-14 5-238,0 0 1,0 0-1,-1 0 1,1 0 0,-1-1-1,0 0 1,1 1-1,2-6 1,11-29-7056,-7 3-2591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21 375 14253,'-11'28'6930,"9"-5"-3298,3-22-3581,0 0 0,-1 1 0,1-1 0,0 0-1,0 1 1,0-1 0,0 0 0,0 0 0,0 0 0,1 0 0,-1 0 0,0 0 0,0 0 0,1 0-1,-1-1 1,1 1 0,-1 0 0,0-1 0,1 1 0,-1-1 0,1 0 0,0 1 0,-1-1 0,1 0 0,-1 0-1,1 0 1,-1 0 0,1 0 0,-1 0 0,3-1 0,4 1-41,1 0 0,-1 0 0,1-1 0,-1-1 0,1 1 0,-1-1 0,1 0 0,-1-1 0,0 0 1,0-1-1,-1 1 0,10-7 0,-13 7-23,0 0 0,0-1 0,0 1 0,0-1 1,-1 0-1,0 0 0,0 0 0,0-1 0,0 1 0,0-1 1,-1 0-1,0 0 0,0 1 0,0-1 0,-1-1 0,0 1 1,0 0-1,0 0 0,0 0 0,-1-11 0,0 15-3,0-1 1,0 1-1,-1-1 0,1 1 0,0-1 1,0 1-1,-1-1 0,1 1 0,-1-1 0,0 1 1,1 0-1,-1-1 0,0 1 0,0 0 1,0 0-1,0 0 0,0-1 0,0 1 1,0 0-1,0 0 0,0 0 0,0 1 1,-1-1-1,1 0 0,0 0 0,-1 1 0,1-1 1,0 1-1,-1-1 0,1 1 0,-1-1 1,1 1-1,-1 0 0,1 0 0,-1 0 1,1 0-1,-1 0 0,1 0 0,-1 0 0,1 0 1,-1 1-1,-1 0 0,-4 0-26,1 0-1,-1 0 0,1 1 0,0 0 1,0 1-1,0-1 0,0 1 1,1 0-1,-7 4 0,3 1 95,0-1 0,1 1 0,0 1 0,0 0 0,1 0 0,0 0 0,0 1 1,1 0-1,0 0 0,1 1 0,0-1 0,1 1 0,0 0 0,1 1 0,-4 21 0,7-31-36,0 0 1,0 0-1,0 0 1,0 1-1,0-1 0,0 0 1,1 0-1,-1 0 1,1 0-1,-1 1 0,1-1 1,0 0-1,0 0 1,0 0-1,0-1 0,0 1 1,0 0-1,1 0 1,-1 0-1,1-1 1,-1 1-1,4 1 0,-1 0 21,0 0 0,0-1-1,1 0 1,0 0 0,-1 0 0,1-1-1,0 1 1,0-1 0,8 1-1,5-1 92,1 0 0,-1-2-1,0 0 1,31-6 0,-27 2-139,0-1 0,-1-2 0,0 0 0,-1-1 0,1-1 0,22-16 0,101-79-2966,-141 103 2844,-20 16 539,0 1 0,1 1 0,1 0 1,0 1-1,2 1 0,0 0 1,0 1-1,-11 25 0,23-43-384,1 0-1,-1 0 1,1 0-1,-1 1 1,1-1-1,0 0 1,-1 0-1,1 0 1,0 0-1,0 0 1,0 1-1,0-1 1,0 0-1,0 0 1,0 0-1,0 0 1,0 1-1,0-1 1,1 0-1,-1 0 1,0 0-1,1 0 1,-1 0-1,1 0 1,-1 0-1,1 0 1,0 0-1,-1 0 0,1 0 1,0 0-1,1 1 1,1-1 22,-1 0 1,1 0 0,-1-1-1,1 1 1,0-1-1,-1 1 1,1-1 0,0 0-1,-1 0 1,1 0-1,0-1 1,-1 1-1,4-1 1,10-3 146,-1 0 1,0-1-1,28-13 0,0-6-242,-1-2 0,-2-2 0,0-2 0,-2-2 1,40-43-1,157-195-4737,-184 209 2653,-110 160 4900,31-54-1434,2 1-1,-32 79 1,49-102-1217,1 0 0,2 1 0,0 0 1,2 1-1,0-1 0,2 1 1,0 46-1,3-64-104,0-1 1,0 1-1,0 0 0,1-1 0,0 1 1,0-1-1,1 1 0,0-1 0,0 0 1,0 0-1,1-1 0,0 1 0,8 9 1,-3-6-210,0-1 0,1 1 0,0-2 0,1 0 0,0 0 0,16 8 0,-38-23-536,0 0 0,0-1 0,1 0-1,1-1 1,-1 0 0,-10-16 0,-4-1-2185,-3-3-350,-61-70-7419,35 31 12295,50 65-908,1 1 0,-1-1 0,1 1 0,0-1 0,0 0 0,0 0 0,1 0 1,-1 0-1,1 0 0,0 0 0,0 0 0,0-1 0,1 1 0,-1 0 0,1 0 1,1-5-1,-1 7-409,1 0 0,-1 1 1,1-1-1,0 1 0,-1-1 0,1 0 1,0 1-1,0 0 0,0-1 0,0 1 1,1-1-1,-1 1 0,0 0 1,1 0-1,-1 0 0,0 0 0,1 0 1,-1 0-1,3-1 0,31-6 203,6 6-425,53 5 0,-12 0-4333,-44-3-2514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15695,'0'0'9993,"0"59"-9320,8-39-545,5-1-128,2 0-1601,-2-2-1667,4 0-3266,-4-3-7911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230 361 14061,'0'0'6470,"-9"-3"-4665,6 3-1721,-2-3 7,0 2 0,-1-1 1,1 0-1,-1 1 1,1 0-1,-1 1 1,1-1-1,-1 1 0,1 0 1,-1 0-1,0 1 1,1 0-1,-1 0 1,1 0-1,-1 0 1,1 1-1,-7 3 0,1 2 272,0 1-1,0 0 0,0 0 0,1 2 0,0-1 0,-9 12 1,16-17-272,0-1 0,0 0 0,1 1 0,-1-1 0,1 1 0,0 0 0,0 0 0,0 0 0,1 0 0,-1 0 0,1 0 0,0 1 0,0-1 0,0 0 0,1 1 0,0-1 0,0 0 0,0 1 0,0-1 0,0 0 0,1 1 0,2 6 0,-2-9-91,1 0 0,-1-1 0,1 1 0,0-1 0,-1 1 0,1-1 0,0 0 1,0 0-1,0 1 0,0-1 0,0-1 0,0 1 0,0 0 0,1 0 0,-1-1 0,0 1 0,0-1 1,1 0-1,-1 0 0,0 0 0,5 0 0,50-5-984,-45 1 471,0 0 0,0-1 0,-1 0 0,0 0 0,0-2 0,0 1 0,-1-1 0,0-1 0,0 0 0,9-9 0,1-3-1175,-1-1 0,-1-1-1,22-34 1,-22 27-307,-2-1 0,0-1 0,-2 0 0,20-66 1,-30 78 2728,0 0 1,-1-1-1,1-20 1,-4 39-449,0-1 0,0 1-1,1-1 1,-1 1 0,0 0 0,-1-1 0,1 1 0,0-1 0,0 1 0,-1 0 0,1-1-1,0 1 1,-1 0 0,1-1 0,-1 1 0,0 0 0,0-1 0,1 1 0,-1 0 0,0 0-1,0 0 1,-2-2 0,2 3-134,-1-1 0,1 1 0,0 0-1,-1-1 1,1 1 0,0 0 0,-1 0-1,1 0 1,0 0 0,-1 0 0,1 1 0,0-1-1,-1 0 1,1 0 0,0 1 0,-1-1 0,1 1-1,-2 1 1,-6 2 246,1 1 0,1 0-1,-1 1 1,1 0 0,-10 10 0,-6 9 1181,1 0 1,-28 44-1,42-57-1192,1 1-1,0 0 0,1 0 1,1 0-1,-1 1 0,2 0 1,0 0-1,-2 19 0,6-31-378,0 0 0,0-1 0,0 1 0,1 0-1,-1-1 1,1 1 0,0 0 0,-1-1-1,1 1 1,0-1 0,0 1 0,0-1-1,0 1 1,0-1 0,0 0 0,0 1 0,0-1-1,1 0 1,-1 0 0,0 0 0,1 0-1,-1 0 1,1 0 0,-1 0 0,1 0-1,0-1 1,-1 1 0,1-1 0,0 1 0,1-1-1,62 13 46,-49-11-42,-8-1-20,6 1-119,0 1-1,0 0 1,0 1-1,26 10 1,-38-13 127,0 0 1,1 0-1,-1 0 1,0 1-1,0-1 1,-1 0-1,1 1 1,0-1-1,0 1 0,-1 0 1,1-1-1,-1 1 1,1 0-1,-1 0 1,0 0-1,0 0 0,0 0 1,0 0-1,0 0 1,0 1-1,-1-1 1,1 0-1,-1 0 1,1 1-1,-1-1 0,0 0 1,0 1-1,0-1 1,0 0-1,0 1 1,-1-1-1,1 0 0,-1 1 1,0-1-1,1 0 1,-1 0-1,0 0 1,-2 4-1,-13 12 514,13-16-471,1 0-1,0-1 0,1 1 1,-1 0-1,0 0 0,0 0 1,1 1-1,-1-1 0,1 0 0,0 1 1,-2 3-1,3-6 7,6-1-596,0-1 0,0 0 0,-1-1-1,1 1 1,-1-1 0,0 0 0,0 0 0,0-1 0,0 0-1,0 1 1,-1-2 0,7-6 0,16-12-6232,0 5-208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10666,'0'0'16037,"-8"3"-15311,-37 25 311,43-27-934,0 1 0,0 0 0,0 0 0,0 0 0,0 0 1,1 0-1,-1 0 0,1 0 0,-1 1 0,1-1 0,0 1 0,0-1 1,0 1-1,0-1 0,0 1 0,0 0 0,1-1 0,-1 1 0,1 0 1,0 4-1,2-5-93,-1-1 1,1 0 0,0 0 0,0 0 0,-1-1-1,1 1 1,0 0 0,0-1 0,0 1-1,0-1 1,0 0 0,0 1 0,0-1 0,0 0-1,0 0 1,0 0 0,0-1 0,0 1-1,2-1 1,4 1 35,3-1-48,0 0 0,0 0 0,-1-1 1,1 0-1,-1-1 0,1 0 0,-1-1 0,14-7 0,-1-2-466,0 0 1,26-22-1,-47 34 105,-33 37-251,30-34 620,0-1 1,0 1-1,0 0 0,0-1 0,0 1 0,0 0 0,0 0 0,0 0 0,1 0 1,-1 0-1,1 0 0,-1 0 0,1 0 0,0 0 0,0 0 0,0 0 1,0 0-1,0 0 0,1 3 0,0-3 1,0-1 1,0 0-1,-1 1 1,2-1-1,-1 0 1,0 0-1,0 0 1,0 0-1,0 0 1,1 0-1,-1 0 1,1 0-1,-1 0 1,0-1-1,1 1 1,-1-1-1,1 1 0,-1-1 1,3 1-1,9 1 4,1-1 0,-1 0 1,1-1-1,20-2 0,-28 1-34,57-13-1427,-52 10 716,1 1 0,0 1 0,0-1 0,16 0 0,-29 7 699,0 1 1,0-1-1,0 0 0,-1 0 1,1 0-1,-1-1 0,-3 6 0,-3 10 261,1 0 0,0 1 0,2 0 0,0 0 0,1 0 0,1 1 0,1-1 0,1 40 0,0-22-421,-7 44 1,6-72 197,0 0 0,-1 0 0,0 0 1,0 0-1,-10 18 0,12-26 45,0 0 0,0 0 0,0-1 0,0 1 0,0 0 1,-1-1-1,1 1 0,0-1 0,-1 0 0,1 1 0,-1-1 0,0 0 0,1 0 0,-1 0 0,0 0 1,0 0-1,1-1 0,-1 1 0,0 0 0,0-1 0,0 1 0,0-1 0,0 0 0,0 0 0,0 0 0,0 0 1,0 0-1,0 0 0,0 0 0,0-1 0,0 1 0,0-1 0,0 1 0,0-1 0,1 0 0,-1 1 1,0-1-1,0 0 0,1-1 0,-3 0 0,1-1 28,0 0 1,0 0-1,-1 0 0,2-1 1,-1 1-1,0-1 1,1 0-1,0 1 0,0-1 1,0 0-1,0-1 0,0 1 1,1 0-1,0 0 0,-1-6 1,-8-67 607,9 66-668,0 1 0,1-1 0,1 1 0,0-1 0,0 1 0,1 0 0,1-1 0,-1 1 0,2 0 0,-1 0 0,1 1 1,7-12-1,-7 15-44,0 1 0,0 0-1,0 0 1,1 0 0,0 0 0,0 0 0,0 1 0,1 0 0,0 0 0,-1 1 0,1-1 0,1 1 0,-1 1 0,0-1 0,1 1 0,-1 0 0,1 1 0,-1-1-1,13 0 1,44-5-5251,-28 0-2275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12011,'0'0'3283,"-1"-8"198,1 5-3234,-1 1-1,1-1 1,0 0-1,0 1 1,0-1-1,0 0 1,1 1-1,-1-1 1,1 0-1,0 1 1,-1-1 0,1 1-1,2-5 1,0 4-37,-1 0 0,1 0 0,-1 1 0,1-1 0,0 1 0,0-1 0,0 1 0,0 0 0,1 0 0,-1 0 0,1 0 0,4-1 0,5-2 293,0 1 0,1 0-1,0 1 1,16-2 0,-25 4-404,1 0 0,-1 1 1,1-1-1,-1 1 0,1 1 0,-1-1 0,1 1 0,-1 0 1,1 0-1,-1 0 0,0 1 0,0 0 0,9 4 0,-12-4-94,0 0-1,-1 0 0,1 0 1,0 0-1,-1 0 0,1 0 1,-1 1-1,0-1 0,0 0 1,1 1-1,-2-1 0,1 1 1,0-1-1,0 1 0,-1 0 1,0-1-1,1 1 0,-1 0 1,0-1-1,0 1 0,0 0 1,-1-1-1,1 1 0,-1 0 1,0-1-1,1 1 0,-2 2 1,-4 11 14,0 0 0,-1-1 0,-10 18 0,9-18 29,7-14-46,0 0-1,0 0 1,0 0 0,1 0 0,-1 0-1,0 0 1,1 1 0,-1-1-1,1 0 1,-1 0 0,1 0 0,0 1-1,-1-1 1,1 0 0,0 1 0,0-1-1,0 0 1,0 1 0,0-1-1,0 0 1,0 0 0,1 1 0,-1-1-1,0 0 1,1 0 0,-1 1 0,1-1-1,-1 0 1,2 2 0,0-2 20,0 0 1,0-1 0,0 1-1,1-1 1,-1 1-1,0-1 1,0 0-1,0 0 1,0 0 0,0 0-1,0 0 1,1 0-1,-1-1 1,0 1-1,4-2 1,11-4 147,0 0 1,-1-1-1,19-10 0,-22 9-74,0 0-1,-1 0 1,-1-1 0,1-1-1,-1 0 1,11-14-1,-17 18-93,-1 0 1,1 0-1,-1-1 0,0 1 0,-1-1 0,0 0 0,0 0 1,0 0-1,-1 0 0,0 0 0,-1 0 0,1-1 0,0-13 1,-2 20-41,0 1 0,-1-1-1,1 0 1,0 0 0,0 0 0,0 1 0,-1-1 0,1 0 0,0 0 0,-1 1 0,1-1 0,0 0 0,-1 1 0,1-1 0,-1 0 0,1 1 0,-1-1 0,1 1 0,-1-1 0,0 1 0,1-1 0,-1 1 0,0-1 0,1 1 0,-1 0 0,0-1 0,0 1 0,1 0 0,-1 0 0,0-1 0,0 1 0,0 0 0,1 0 0,-1 0 0,0 0 0,0 0 0,1 0 0,-1 0 0,0 0 0,0 1 0,0-1 0,1 0 0,-1 0 0,0 1 0,0-1 0,1 0 0,-1 1 0,0-1 0,1 1 0,-2 0 0,-2 1-186,0-1 1,0 1 0,1 0 0,-1 0 0,0 1 0,1-1 0,0 1 0,0 0 0,-4 3 0,-14 39-2822,16-13-3337,5-22-94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3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8296,'0'0'16479,"10"3"-14957,-6-1-1399,1-1-1,0 0 1,0 0 0,0-1 0,0 1 0,0-1-1,0 0 1,0 0 0,0-1 0,0 1-1,0-1 1,0 0 0,0-1 0,0 1 0,0-1-1,-1 0 1,1 0 0,-1 0 0,1-1 0,-1 1-1,0-1 1,0 0 0,0-1 0,0 1-1,-1-1 1,4-4 0,-4 6-104,39-45 183,-40 44-193,1 0 0,-1-1-1,0 0 1,0 1 0,0-1 0,0 0 0,-1 0 0,1 0 0,-1 0 0,0 0 0,0 0-1,0-6 1,-2 10-25,0 0 0,0 0 0,0 0-1,0 0 1,0 0 0,0 0-1,0 0 1,1 0 0,-1 1 0,0-1-1,0 0 1,0 1 0,0-1 0,0 0-1,0 1 1,1-1 0,-1 1-1,0-1 1,0 1 0,0 0 0,-5 5 15,1 0 0,0 0 0,1 1 1,-1-1-1,1 1 0,1 0 0,-1 0 1,1 1-1,0-1 0,1 0 0,0 1 1,0 0-1,-1 10 0,3-18 13,0 1 1,1-1-1,-1 1 0,0 0 1,0-1-1,0 1 1,1-1-1,-1 1 0,0-1 1,1 1-1,-1-1 0,0 1 1,1-1-1,-1 1 1,1-1-1,-1 1 0,0-1 1,1 0-1,-1 1 0,1-1 1,-1 0-1,1 1 0,0-1 1,-1 0-1,1 0 1,-1 0-1,1 1 0,0-1 1,28 3 342,24-9 57,-7-6-338,-36 8-73,1 1 0,0 1 0,0-1 0,1 2 0,11-1 0,-22 2-7,-1 0-1,1 1 0,0-1 0,-1 1 0,1-1 0,-1 0 0,1 1 1,-1 0-1,1-1 0,-1 1 0,1-1 0,-1 1 0,0 0 0,1-1 1,-1 1-1,0 0 0,0-1 0,1 1 0,-1 0 0,0-1 0,0 1 1,0 0-1,0-1 0,0 1 0,0 0 0,0 0 0,0-1 0,0 1 0,0 0 1,0-1-1,0 1 0,-1 0 0,1 0 0,0-1 0,-1 1 0,1 0 1,-1 0-1,-10 29 54,10-28-33,0 0-1,-1 0 1,1 1-1,0-1 1,0 0 0,0 1-1,1-1 1,-1 1-1,1-1 1,-1 1-1,1-1 1,0 1 0,0-1-1,0 5 1,0-7-80,0 1 1,0-1 0,0 1-1,1-1 1,-1 1 0,0-1-1,0 1 1,0-1 0,1 0-1,-1 1 1,0-1 0,1 1-1,-1-1 1,0 0 0,1 1-1,-1-1 1,1 0 0,-1 1-1,0-1 1,1 0 0,-1 0-1,1 1 1,-1-1 0,1 0-1,-1 0 1,2 0 0,20-7-5843,-6-5-3856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87 10698,'0'0'7821,"1"-10"-4100,1-34-892,-3 42-2700,1 0 0,-1 1 0,1-1 0,-1 0-1,0 1 1,1-1 0,-1 1 0,0-1 0,0 1 0,0-1 0,0 1-1,-1 0 1,1 0 0,0-1 0,0 1 0,-1 0 0,1 0 0,-1 0 0,1 0-1,-1 1 1,1-1 0,-1 0 0,0 1 0,1-1 0,-1 1 0,0-1-1,1 1 1,-1 0 0,0 0 0,0-1 0,1 1 0,-4 1 0,-2-1-63,0 0-1,1 0 1,-1 1 0,1 0 0,-1 0 0,-10 4 0,9-1-71,1 1 0,0 0 1,0 0-1,0 1 0,1 0 1,0 0-1,0 0 0,0 1 0,1 0 1,0 0-1,0 1 0,1-1 1,0 1-1,0 0 0,1 0 0,-3 11 1,6-18 7,0-1 0,0 1 1,0-1-1,0 1 1,0-1-1,0 1 0,0 0 1,0-1-1,0 1 0,0-1 1,0 1-1,0-1 0,1 1 1,-1-1-1,0 1 0,0-1 1,1 1-1,-1-1 0,0 1 1,1-1-1,-1 1 0,0-1 1,1 0-1,-1 1 1,1-1-1,-1 0 0,1 1 1,-1-1-1,1 0 0,-1 0 1,1 1-1,-1-1 0,1 0 1,-1 0-1,1 0 0,-1 0 1,1 1-1,-1-1 0,1 0 1,0 0-1,0 0 1,30 0 203,-21-1-123,12 0-36,1-2 0,-1 0 0,0-2 0,25-7 0,-25 5-21,1 1 1,-1 2 0,1 0 0,28 0 0,-50 4-28,-1 0 0,1 0 0,-1 0 0,1 0 0,0 0 0,-1 0 0,1 1 0,0-1 0,-1 0 0,1 0 0,-1 1 0,1-1 0,-1 1 0,1-1 0,-1 0 0,1 1 0,-1-1 0,1 1 0,-1-1-1,1 1 1,-1-1 0,0 1 0,1 0 0,-1-1 0,0 1 0,0-1 0,1 1 0,-1 0 0,0-1 0,0 1 0,0 0 0,0-1 0,0 2 0,0 28 2,0-18 3,2-11 37,-1 0 0,1 0 0,0-1 0,0 1 0,0-1 0,0 1 0,0-1 0,0 0 1,0 0-1,0 0 0,0 0 0,0 0 0,0 0 0,3-1 0,-3 1 5,11-2 136,1-1 0,-1 0 1,24-10-1,-28 10-189,-1-1 0,1 1 0,0 1 0,1 0 0,-1 0 0,0 0 0,1 1 0,-1 1 0,0 0 0,10 1 0,-17 1-4,-1 0 0,0 0 1,0 0-1,0 0 0,-1 1 0,1-1 1,0 0-1,-1 1 0,1-1 1,-1 1-1,0-1 0,0 0 0,0 1 1,0-1-1,-1 1 0,0 3 0,1 2 10,1-8 11,0 1 0,0-1 0,1 1 0,-1-1 0,0 1 0,1-1 0,-1 0 0,0 1-1,1-1 1,-1 0 0,0 0 0,1 0 0,-1 0 0,1-1 0,-1 1 0,0 0 0,3-1 0,27-5 315,28-15-127,-44 14-223,1 1 0,0 0 1,0 2-1,1 0 0,-1 0 0,20 0 1,-35 5-2,-1 1 1,0-1-1,1 1 1,-1-1-1,0 1 1,0-1-1,0 1 1,0-1-1,0 1 1,-1-1-1,1 1 1,0-1-1,-1 1 1,1-1-1,-1 0 1,0 3-1,-2 1 15,2-4 14,0 0 0,1 0 0,-1 0 0,0 0 0,1 1 0,-1-1 0,1 0 0,-1 0 0,1 1 0,-1-1 0,1 1 0,0-1 0,0 0 0,0 1 0,0 1 0,1-3 8,0 1 0,0 0 0,1 0 0,-1-1-1,1 1 1,-1-1 0,0 0 0,1 1 0,-1-1 0,1 0 0,-1 0 0,1 0 0,-1 0 0,1 0 0,-1 0-1,3 0 1,74-11 289,-64 8-996,0 0-1,1 1 1,0 1-1,17 0 1,-31 1 564,-1 0-1,0 0 1,0 0-1,0 0 1,0 0 0,1 0-1,-1 0 1,0 0-1,0 0 1,0 0 0,1 0-1,-1 0 1,0 1-1,0-1 1,0 0 0,0 0-1,1 0 1,-1 0-1,0 0 1,0 0 0,0 0-1,0 1 1,0-1-1,0 0 1,1 0 0,-1 0-1,0 0 1,0 0-1,0 1 1,0-1 0,0 0-1,0 0 1,0 0-1,0 1 1,0-1-1,0 0 1,0 0 0,0 0-1,0 0 1,0 1-1,0-1 1,0 0 0,0 0-1,0 0 1,0 1-1,0 0-693,0 6-5368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36 14798,'0'0'11120,"-6"10"-10634,-8 20-230,0 0 0,3 1 0,0 1 1,2 0-1,1 0 0,2 0 0,1 1 1,-1 56-1,6-89-249,0 0 1,0 0-1,0-1 0,0 1 1,0 0-1,0 0 1,1-1-1,-1 1 0,0 0 1,0 0-1,0 0 1,0-1-1,1 1 0,-1 0 1,0 0-1,0 0 1,0 0-1,1 0 0,-1-1 1,0 1-1,0 0 1,1 0-1,-1 0 0,0 0 1,0 0-1,1 0 1,-1 0-1,0 0 0,0 0 1,1 0-1,-1 0 1,0 0-1,0 0 0,1 0 1,-1 0-1,0 0 1,0 0-1,0 0 0,1 0 1,-1 0-1,0 1 1,0-1-1,1 0 0,-1 0 1,0 0-1,0 0 1,0 0-1,1 1 0,-1-1 1,0 0-1,0 0 1,0 0-1,0 1 0,0-1 1,1 0-1,-1 0 1,0 1-1,0-1 0,0 0 1,0 0-1,0 0 1,0 1-1,0-1 0,0 0 1,0 0-1,0 1 1,0-1-1,14-16 264,-6 3-232,-1-1 1,-1 0-1,0 0 0,-1-1 1,-1 1-1,0-1 0,0 0 1,1-22-1,-2-17-212,-2-56 1,-2 53-318,-2 82-168,1-13 597,0 0-1,1 1 0,0-1 1,2 24-1,0-34 66,-1 1 0,0-1 1,1 0-1,-1 1 0,1-1 0,0 0 1,-1 0-1,1 0 0,0 0 0,1 1 1,-1-1-1,0-1 0,0 1 0,1 0 1,-1 0-1,1 0 0,0-1 0,0 1 1,-1-1-1,1 1 0,0-1 0,0 0 1,0 0-1,0 0 0,0 0 0,1 0 1,-1 0-1,0-1 0,0 1 0,1-1 1,-1 1-1,0-1 0,5 0 0,-1 0 34,0 0 0,0 0 1,-1-1-1,1 0 0,0 0 0,0-1 0,-1 0 0,1 0 0,-1 0 0,1 0 0,-1-1 0,0 0 0,8-6 0,0-2-18,0 0 0,-1-2 0,14-16-1,13-14 69,-43 87-478,-19 47 312,15-64 362,1 0-1,1 0 0,1 0 1,2 1-1,0 28 1,2-55-271,1 0 1,0 0-1,0 0 1,1 1-1,-1-1 1,0 0-1,0 0 1,1 0-1,-1 0 1,0 0-1,1 1 1,-1-1-1,1 0 0,-1 0 1,1 0-1,0 0 1,-1 0-1,1-1 1,0 1-1,0 0 1,0 0-1,0 0 1,0-1-1,0 1 1,0 0-1,0-1 1,2 2-1,-1-2 6,1 1 0,0-1 1,-1 0-1,1 0 0,0 0 0,-1 0 0,1 0 0,0-1 0,-1 1 1,1-1-1,5-1 0,0-2 0,0 1 0,0-1 1,0 0-1,0-1 0,-1 0 1,13-10-1,-6 0-245,-1-2 1,0 1-1,14-27 1,-24 35 139,-8 29-316,2-12 511,0 0 1,1-1-1,0 1 0,0 1 1,1-1-1,0 0 0,1 0 1,2 17-1,-2-25-161,1 0-1,0 0 1,0 0-1,-1 0 0,1 0 1,0 0-1,0 0 1,0-1-1,0 1 1,0 0-1,0-1 1,0 1-1,1 0 1,-1-1-1,0 0 1,0 1-1,0-1 1,1 0-1,-1 1 0,0-1 1,0 0-1,1 0 1,0 0-1,31-2-8605,-14-2-1303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13421,'0'0'5007,"-2"11"-2653,-7 33-264,-34 188 5417,37-180-7386,0 56 0,6-107-596,-2-14 104,0-1 0,1 1 0,1-25 1,-1-15-170,-7 5 73,-2-25 624,14 75-203,1 0 0,0 0 1,0-1-1,0 1 0,0-1 0,6 1 1,0-1-75,1 0 0,0-1 1,0 0-1,0 0 1,0-2-1,0 1 1,0-1-1,0-1 0,-1 0 1,1-1-1,-1 0 1,0-1-1,0 0 0,-1-1 1,15-10-1,-13 7-37,-1 0 0,0-2 0,-1 1 0,0-1 0,-1-1 0,0 0 0,-1 0-1,0-1 1,-1 0 0,0 0 0,-1 0 0,4-16 0,-23 59 2016,-35 81-729,34-68-502,3 0-1,1 1 0,2 0 0,1 1 1,1 48-1,6-91-612,0 0 0,0-1 0,0 1 0,0 0 0,0 0 0,0-1 0,1 1 0,-1 0 0,0-1 0,1 1 0,0-1 0,-1 1 0,1 0 0,0-1 0,0 1 0,0-1 0,0 0 0,0 1 0,0-1 0,0 0 0,0 0 0,2 2 0,-2-3 1,-1 0-1,1 0 0,-1 0 1,0 1-1,1-1 1,-1 0-1,1 0 1,-1 0-1,0 0 0,1 0 1,-1-1-1,1 1 1,-1 0-1,0 0 0,1 0 1,-1 0-1,1 0 1,-1 0-1,0-1 0,1 1 1,-1 0-1,0 0 1,1 0-1,-1-1 1,0 1-1,1 0 0,-1-1 1,0 1-1,0 0 1,1-1-1,6-23 497,-5 1-371,-1 1 1,-3-39-1,1 55-156,0 0 0,0 0 1,0 0-1,0 0 0,-1 0 0,0 0 1,-1 0-1,1 0 0,-1 1 0,0-1 1,0 1-1,-1 0 0,0 0 0,-7-8 0,7 13-366,15 5 47,21-1-1506,17-2-5294,-32-2-1263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14 356 9353,'0'0'6272,"-2"8"-3848,-9 29-636,11-36-1696,0 1 0,0-1 1,0 1-1,0-1 0,0 1 0,0-1 0,0 1 0,0-1 0,1 1 0,-1-1 0,1 1 0,-1-1 0,1 0 0,-1 1 0,1-1 0,0 0 0,0 1 0,-1-1 0,1 0 0,0 0 0,0 0 0,0 0 0,0 0 0,1 0 0,-1 0 0,0 0 0,0 0 0,0 0 0,1-1 0,-1 1 0,0 0 0,1-1 0,-1 1 0,1-1 0,-1 0 0,1 1 0,-1-1 0,1 0 0,-1 0 0,3 0 0,5 1 239,-1-1-1,1 0 0,-1 0 1,1 0-1,10-3 0,-8 0-102,0-1 0,0-1-1,0 0 1,0 0 0,-1-1 0,0 0 0,-1-1-1,1 0 1,-1 0 0,0-1 0,9-12-1,-5 7-198,-1-1 0,-1-1 0,-1 0 0,0 0 0,-1-1 0,11-25 0,-11 2-19,-13 29-201,-12 22-263,1 4 378,1 0 1,1 2-1,1 0 1,-13 23-1,19-30 73,1 1 0,0-1 0,1 1 0,0 0 0,1 0 0,0 0 0,1 1-1,-2 21 1,4-33 5,0 0 1,0 0-1,0 0 0,1 0 0,-1 0 0,0 0 0,0 0 0,1 0 0,-1 0 0,0 0 0,1 0 0,-1 0 1,1 0-1,-1 0 0,1-1 0,0 1 0,-1 0 0,1 0 0,0-1 0,0 1 0,-1 0 0,1-1 0,0 1 1,0-1-1,0 1 0,0-1 0,0 1 0,0-1 0,1 1 0,2 0 26,0 0 0,0-1-1,0 1 1,0-1 0,1 0-1,-1 0 1,8-2 0,2 0 101,0-1 0,0-1 0,23-9 0,-6-2-37,-1-1 0,-1-2 0,0 0 0,-2-2-1,49-46 1,-62 53-73,-2 0 0,1-1 0,-2-1-1,0 0 1,-1 0 0,0-1 0,-1-1 0,-1 1-1,-1-1 1,0-1 0,-1 1 0,5-27 0,-11 41-16,1 0 1,-1 0 0,0 0 0,0 0-1,0 0 1,0 0 0,0 1 0,-1-1 0,1 0-1,-2-4 1,2 6-11,-1 0-1,1 0 1,-1 1-1,1-1 0,0 0 1,-1 1-1,1-1 1,-1 0-1,0 1 0,1-1 1,-1 1-1,1-1 1,-1 1-1,0-1 1,1 1-1,-1 0 0,0-1 1,0 1-1,1 0 1,-1-1-1,0 1 0,0 0 1,0 0-1,-1 0 1,-1 0-18,0 1 0,-1 0 0,1 0 1,0 0-1,-1 0 0,1 0 0,0 1 0,0-1 1,0 1-1,0 0 0,1 0 0,-1 0 0,0 0 1,1 1-1,-5 4 0,-15 16-12,1 2 0,1 1 1,-21 34-1,35-51 54,1 0 0,0 1 0,0-1 0,1 1 0,0 0 0,1 1 0,0-1 0,1 0 0,0 1 0,1-1 0,0 1 0,0 0 0,2 19 0,1-25 18,0-1 1,-1 1 0,2-1-1,-1 0 1,0 0-1,1 0 1,0 0-1,0 0 1,0-1 0,0 1-1,1-1 1,-1 0-1,1 0 1,0 0 0,0-1-1,9 5 1,31 14-753,-4-12-3394,-36-9-774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14478,'0'0'9385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1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23574,'0'0'2915,"72"24"-14766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67 150 8200,'0'0'16015,"-9"11"-15919,-30 35-5,37-43-83,0 0 1,0-1 0,0 1-1,1 0 1,-1 0 0,1 0 0,-1 0-1,1 0 1,0 0 0,0 0-1,1 1 1,-1-1 0,1 0-1,-1 0 1,1 1 0,0-1-1,0 0 1,1 1 0,-1-1-1,1 0 1,1 5 0,-1-6 43,0 0 0,0 0 1,1 0-1,-1-1 1,1 1-1,-1 0 0,1 0 1,0-1-1,0 1 0,0-1 1,0 0-1,0 0 0,0 1 1,0-1-1,0 0 1,0-1-1,1 1 0,-1 0 1,0-1-1,1 1 0,-1-1 1,0 0-1,1 0 0,4 0 1,2-1 152,0 0 1,0-1-1,0 0 0,0-1 1,0 0-1,-1 0 0,1-1 1,-1 0-1,0-1 0,0 1 1,0-2-1,-1 1 0,0-1 1,11-11-1,-3 2-120,0 0 1,-2-1-1,0-1 1,-1 0-1,15-27 1,-29 55-129,-3 8-31,0 1 1,2 0-1,1 0 0,0 27 1,2-45 76,0-1 1,0 0 0,0 0 0,0 0 0,1 0 0,-1 0 0,0 0 0,1 0 0,-1 0 0,1 1 0,0-2-1,-1 1 1,1 0 0,0 0 0,-1 0 0,1 0 0,0 0 0,0 0 0,0-1 0,0 1 0,0 0 0,0-1 0,0 1-1,0-1 1,1 2 0,1-2 17,0 1 0,0-1-1,0 0 1,-1 1 0,1-1 0,0 0-1,0-1 1,0 1 0,0 0-1,3-2 1,2 0 25,-1 0 1,0-1-1,0 0 0,0 0 0,0-1 0,-1 1 1,9-7-1,-9 4-22,0 0 1,0 0-1,-1 0 0,0-1 1,0 1-1,-1-1 0,1 0 1,-1-1-1,-1 1 0,1-1 1,-2 1-1,1-1 0,-1 0 1,0 0-1,2-16 1,-6 20-36,-3 10-75,-1 15-31,5-19 115,1 0-1,0 0 1,0 1 0,-1-1 0,1 0-1,1 0 1,-1 1 0,0-1 0,0 0-1,1 0 1,0 0 0,-1 0-1,1 0 1,0 0 0,0 0 0,0 0-1,0 0 1,0 0 0,0 0 0,1 0-1,-1 0 1,1-1 0,2 4-1,1-3 14,0-1 0,0 1 0,0-1 0,0 0-1,0 0 1,0 0 0,0 0 0,0-1 0,10-1-1,-4 1 6,0-1-1,0 0 0,0 0 1,-1-1-1,1-1 0,-1 0 0,1 0 1,12-7-1,-20 9-10,1-1 0,0 0 0,-1 0 0,1-1 0,-1 1 0,1-1 0,-1 0 0,0 0 0,0 0 0,-1 0 0,1 0 0,-1 0-1,1-1 1,-1 1 0,0-1 0,0 0 0,-1 0 0,1 0 0,-1 0 0,0 0 0,0 0 0,0 0 0,0 0 0,0-6 0,-1 9-6,0 0 0,0 0-1,0 0 1,0 0 0,0 0 0,0 0 0,0 1-1,-1-1 1,1 0 0,0 0 0,0 0-1,-1 0 1,1 1 0,0-1 0,-1 0 0,1 0-1,-1 1 1,1-1 0,-1 0 0,1 0 0,-1 1-1,1-1 1,-1 1 0,0-1 0,1 1-1,-1-1 1,0 1 0,0-1 0,-1 0 0,0 1-6,0 0 0,0-1 0,0 1 0,0 0 0,-1 1 0,1-1 0,0 0 0,0 1 0,0-1 0,0 1 0,0-1 0,-2 2 0,-5 2-20,0 1 0,0 0 0,1 0 0,-11 10 0,15-12 27,2-2-3,0 1-1,-1-1 1,1 1 0,0 0 0,1 0-1,-1 0 1,0 0 0,0 0 0,1 0 0,-1 1-1,1-1 1,0 0 0,0 1 0,0-1-1,0 1 1,0-1 0,-1 5 0,6-5-2,-1-1 0,1 0 0,-1 0 0,1 0 0,0 0 0,-1 0 0,1-1 0,0 1 0,-1-1 0,7 0 0,-4 0-4,18 1-49,0 1 1,0 1-1,0 2 0,0 0 1,-1 1-1,0 2 1,0 0-1,31 17 1,-53-26 112,0 0 0,-1 1 0,1-1 1,0 0-1,-1 0 0,1 0 0,-1 0 1,0 0-1,1 0 0,-1 0 0,0 0 0,1 0 1,-1 0-1,0 0 0,0 0 0,0 0 1,0 0-1,0 0 0,0 0 0,0 0 0,-1-2 1,2-35 1459,-1 35-1459,0-159-141,3 166-511,1 0-1,0-1 1,0 0 0,0 0 0,0 0-1,8 4 1,-11-6 366,8 3-587,-1 0 0,0-1 0,1 0 0,0 0 0,0-1 1,0 0-1,18 2 0,33-6-7355,-27-9 335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11275,'0'0'9710,"-6"10"-9091,-1 7-256,0 0 0,1 1 0,0-1 0,2 1 0,0 0 1,1 1-1,-1 30 0,5-23-76,0-1 1,2 0-1,0 1 1,2-2-1,1 1 1,15 39-1,-15-46-688,-7-23-2963,-13-30-2096,-70-104 2771,25 49 9921,58 90-7140,1 0-1,0-1 0,0 1 0,0 0 0,0 0 0,0-1 1,0 1-1,0 0 0,-1 0 0,1-1 0,0 1 1,0 0-1,0 0 0,0-1 0,0 1 0,0 0 0,0 0 1,0-1-1,0 1 0,0 0 0,1 0 0,-1-1 1,0 1-1,0 0 0,0 0 0,0-1 0,0 1 0,0 0 1,0 0-1,1-1 0,-1 1 0,0 0 0,0 0 1,0 0-1,1-1 0,-1 1 0,0 0 0,0 0 0,0 0 1,1 0-1,-1 0 0,0-1 0,0 1 0,1 0 1,-1 0-1,1 0 0,21-4 1185,38 3-1873,-48 2 987,134-1-3278,-94-5-2872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422 7079,'0'0'1009,"4"-9"651,3-4-1049,-1 3 417,-1-1 1,0 0-1,0 0 1,-1-1-1,0 1 1,3-21-1,-7 31-981,-1 0 0,1 1 1,0-1-1,-1 0 0,1 0 0,-1 0 0,1 1 0,-1-1 1,1 0-1,-1 1 0,1-1 0,-1 0 0,0 1 1,1-1-1,-1 1 0,0-1 0,0 1 0,0 0 0,1-1 1,-1 1-1,0 0 0,0-1 0,0 1 0,0 0 1,1 0-1,-1 0 0,-2-1 0,-28-2-31,28 3 19,-440-52-84,4-34-8,392 77 56,-144-34-2,-107-20-8,214 50 7,-137-5 1,35 20-29,0 8 0,0 8 0,1 8 0,2 8 0,-258 83 0,78 18 13,299-106 26,1 2 1,2 4-1,-83 61 0,127-83 20,0 1 0,1 1-1,1 0 1,1 1 0,0 1-1,1 0 1,1 1 0,0 0-1,1 1 1,-13 32 0,19-37-24,1 1-1,0-1 1,1 1 0,0 0 0,1 0 0,1 0 0,0 0-1,1 0 1,1 0 0,0 0 0,1 0 0,1 0 0,0 0-1,1-1 1,1 1 0,7 15 0,1 2 2,2-1-1,2-1 1,0 0-1,2-1 1,1-1-1,2-1 1,0-1 0,2-1-1,1-1 1,0-1-1,2-1 1,1-1-1,35 19 1,-1-8 1,2-2 0,1-4 0,1-2 0,1-4 0,1-2 0,0-3 0,1-3-1,98 3 1,29-9 21,338-35 0,751-142 362,-1150 144-253,232-78 0,-307 83 90,0-4 0,-2-1 0,-2-3-1,0-3 1,-2-2 0,53-45 0,-100 73-192,0 1 0,-1-1-1,0 0 1,0 0 0,0-1 0,-1 0 0,0 0 0,0 0-1,-1-1 1,0 1 0,-1-1 0,0 0 0,3-14 0,-3 9 24,-2 0 1,0 0 0,0 0-1,-2 0 1,0 0-1,0 0 1,-1 1 0,-6-21-1,1 8-21,-2 1 0,-2 0 1,0 1-1,-1 0 0,-1 1 0,-1 0 0,-1 1 0,-2 0 0,-22-22 0,8 14-50,-1 2 0,-2 1 0,-1 2-1,0 2 1,-2 1 0,-1 1 0,-1 3 0,0 0 0,-1 3 0,-58-14 0,66 23-540,0 1 1,0 1 0,-49 2-1,26 4-3005,-66 12 0,25 1-3249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7420 457 7015,'0'0'656,"-9"-7"433,-12-8-100,0 1 0,0 1-1,-2 1 1,-43-17 0,-32 1-94,-2 4 0,-165-18 0,201 34-772,-170-25-113,-1226-145-132,469 125 148,2 91 1,-119 122-75,883-109 147,4 9 1,-397 164 0,247-43 66,295-139-100,2 4-1,-114 94 1,167-122-35,0 1 0,2 0 0,0 1 1,1 2-1,2-1 0,-21 35 0,34-50-27,-1 0-1,1 1 1,0-1 0,1 1-1,-1 0 1,1-1-1,1 1 1,-1 0-1,1 0 1,1 0 0,-1 0-1,1 0 1,0 0-1,1 0 1,-1 1-1,2-1 1,-1-1 0,1 1-1,0 0 1,0 0-1,1-1 1,-1 1-1,2-1 1,-1 0 0,1 1-1,0-2 1,0 1-1,0 0 1,9 7-1,13 11 30,1-1-1,1-2 1,1-1-1,1-1 1,1-1-1,45 19 1,9-3 43,114 30-1,-31-22-45,233 28-1,179-13-71,-395-42 31,-15 0 11,854 68 18,4-45-4,-335-56 13,845-131-1,-1025 62 280,-365 53-245,201-74-1,-283 83-35,-1-3 1,69-42-1,-113 58-7,0-2 1,0 0 0,-2-1-1,0-1 1,0-1-1,-2-1 1,0-1 0,-1 0-1,21-33 1,-32 42 13,1 0 0,-2 0 0,1 0 0,-2-1 0,1 0 0,-1 1 0,-1-1 0,0 0 0,0 0 0,-2-1 0,1 1 0,-1 0 0,-1 0 0,0 0 0,0 0 0,-1 0 0,0 0 0,-1 0 0,-1 0 0,1 1 1,-2 0-1,1-1 0,-2 1 0,1 1 0,-1-1 0,-1 1 0,1 0 0,-2 1 0,1 0 0,-12-10 0,-8-6-19,-2 2 1,0 2-1,-1 0 1,-1 2 0,-1 1-1,-58-21 1,-212-54-687,302 92 669,-321-73-3936,106 33-2033,77 17-706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0 9865,'0'6'151,"-1"-1"-1,0 0 0,0 0 1,0 0-1,-1 0 0,0 0 1,0-1-1,0 1 0,0 0 1,-5 6-1,-37 47 1360,15-20-873,-219 362 3756,205-315-3923,4 1 0,-56 179 0,70-170-411,5 0-1,3 1 1,5 1 0,1 175-1,13-207-55,3 0 0,3-1 0,2 0 0,4-1 0,2 0 0,3-1 0,2-1 0,37 71 0,-43-103 43,1 0 0,2-1 0,24 28 0,-36-48-190,0 0-1,1-1 0,0 0 1,1 0-1,0-1 0,0 1 1,0-2-1,1 1 0,-1-1 1,1-1-1,0 0 1,1 0-1,-1 0 0,16 2 1,4-7-3796,-5-13-2813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92 479 12332,'-8'5'752,"-1"1"-636,-36 25 2041,42-29-1952,0 1 0,1-1 0,0 0 0,-1 1 0,1 0 0,0-1 0,0 1 0,1 0 0,-1 0 0,1 0 0,-1 0 0,1 0-1,0 1 1,0-1 0,-1 5 0,2-7-174,0-1 1,0 1-1,1 0 0,-1-1 0,0 1 0,0 0 0,0-1 0,0 1 1,1 0-1,-1-1 0,0 1 0,1-1 0,-1 1 0,0-1 0,1 1 1,-1-1-1,1 1 0,-1-1 0,1 1 0,-1-1 0,1 1 0,-1-1 1,1 0-1,0 1 0,-1-1 0,1 0 0,-1 1 0,1-1 0,0 0 1,-1 0-1,1 0 0,0 0 0,-1 1 0,1-1 0,0 0 0,-1 0 1,2-1-1,31-1 547,-3-7-138,1-2 1,-2-1-1,1-1 1,-2-1-1,0-2 1,33-23-1,-11 8-299,125-85 78,215-184 0,-388 298-220,0 0 0,-1 0 0,1 0-1,0 0 1,1 1 0,-1-1 0,0 1 0,0-1-1,1 1 1,-1 0 0,1 0 0,-1 0 0,1 0 0,4 0-1,-6 2-7,0 1-1,0-1 0,0 0 1,-1 1-1,1 0 1,0-1-1,-1 1 0,1-1 1,-1 1-1,1 0 0,-1-1 1,0 1-1,0 0 1,0-1-1,0 1 0,0 0 1,0 0-1,0-1 0,0 1 1,-1 0-1,0 2 1,-4 43 43,-16 59 1,12-64-1,1 0 0,-2 48-1,10-79-42,-2 18-711,1 1 0,2-1 0,0 1 0,2-1 0,9 36 0,9-10-4795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93 13645,'0'-9'2306,"1"6"-2059,-1 0 1,1 0-1,-1 0 0,0 0 0,0 1 1,-1-1-1,1 0 0,-1 0 0,1 0 1,-1 0-1,0 1 0,0-1 0,0 0 1,0 1-1,0-1 0,-1 1 0,1-1 0,-1 1 1,0 0-1,0-1 0,0 1 0,0 0 1,0 0-1,0 0 0,0 1 0,-1-1 1,1 0-1,0 1 0,-1 0 0,0 0 1,1-1-1,-1 1 0,0 1 0,-3-2 1,-12 0 52,-1 0 1,0 1 0,1 1-1,-1 1 1,0 0 0,1 2 0,-1 0-1,1 1 1,0 1 0,0 0-1,-29 14 1,31-11-273,0-1 0,1 2 0,0 0 0,0 1 0,1 0 0,1 1 0,0 1 0,0 0 0,1 1 0,1 0-1,0 1 1,-15 24 0,24-35-60,0 0 1,1-1-1,-1 1 0,1 0 0,-1 0 0,1 0 0,0 0 0,0 1 0,1-1 0,-1 0 0,1 0 0,-1 1 1,1-1-1,0 0 0,0 0 0,1 1 0,-1-1 0,1 0 0,-1 0 0,1 1 0,0-1 0,0 0 0,0 0 1,1 0-1,-1 0 0,1-1 0,0 1 0,0 0 0,0 0 0,0-1 0,0 1 0,0-1 0,1 0 0,2 3 1,9 3-322,0 1 0,1-2 0,-1 0 1,1-1-1,28 8 0,-8-2 245,-19-6 33,0 0 0,-1 1 0,0 1 0,-1 1 0,1 0 0,-2 0 0,22 20 0,-31-25 98,0 0 0,0 0 0,-1 0 0,0 0 0,0 1 0,0 0 0,0-1 0,0 1-1,-1 0 1,0 0 0,0 1 0,-1-1 0,1 0 0,-1 1 0,0-1 0,-1 1 0,1-1 0,-1 1 0,0-1 0,0 1 0,-1-1 0,0 1 0,0-1 0,0 1-1,0-1 1,-1 0 0,-3 7 0,0-3 193,-1 0-1,0 0 1,0 0-1,-1-1 1,0 0-1,0-1 1,-1 1-1,0-2 1,0 1-1,-1-1 1,0 0-1,0-1 1,-18 9-1,-4-1 53,0-1 0,-1-1 0,-35 7 0,46-13-605,-1-1 0,0 0-1,0-2 1,-29-1 0,51-1 222,-1 0 1,0 0 0,1 0-1,-1 0 1,1 0 0,-1-1-1,1 1 1,-1 0 0,1 0-1,-1-1 1,1 1 0,-1 0-1,1-1 1,-1 1 0,1 0 0,-1-1-1,1 1 1,0-1 0,-1 1-1,1-1 1,0 1 0,-1-1-1,1 1 1,0-1 0,-1 1-1,1-1 1,0 1 0,0-1-1,0 0 1,0 1 0,0-1 0,0 1-1,0-1 1,0 1 0,0-1-1,0-1 1,6-23-4929,13-5-840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13293,'0'0'7665,"0"15"-6810,-3 60 632,-22 126 0,-3 29 1016,24-139-560,4-90-1928,0-1 0,0 0 0,0 0-1,0 1 1,0-1 0,0 0 0,1 1 0,-1-1 0,0 0 0,0 0-1,0 1 1,0-1 0,0 0 0,1 0 0,-1 0 0,0 1 0,0-1 0,0 0-1,1 0 1,-1 0 0,0 0 0,0 1 0,1-1 0,-1 0 0,0 0-1,0 0 1,1 0 0,-1 0 0,0 0 0,1 0 0,-1 0 0,0 0 0,0 0-1,1 0 1,-1 0 0,0 0 0,0 0 0,1 0 0,-1 0 0,0 0-1,1 0 1,-1 0 0,0 0 0,0 0 0,1-1 0,-1 1 0,0 0-1,0 0 1,1 0 0,-1 0 0,0-1 0,0 1 0,0 0 0,0 0 0,1-1-1,-1 1 1,0 0 0,0 0 0,0 0 0,0-1 0,0 1 0,1 0-1,-1-1 1,0 1 0,13-17 348,-6 4-288,-1-1 0,-1 0 0,0 0 1,-1 0-1,-1-1 0,0 1 0,1-19 0,-1-107-397,-3 88-138,0 46 376,-1-23-189,1 28 263,0 0-1,0 0 1,0 1 0,0-1 0,0 0-1,0 0 1,-1 0 0,1 0-1,0 1 1,0-1 0,-1 0 0,1 0-1,0 1 1,-1-1 0,1 0-1,-1 0 1,1 1 0,-1-1 0,1 1-1,-1-1 1,0 0 0,1 1-1,-1-1 1,-1 0 0,1 27-359,1-17 354,0-1 0,1 1 0,0-1 0,0 1 0,1-1 0,0 0 0,0 1 0,1-1 0,0 0-1,4 8 1,-4-12 17,-1 0 1,1-1-1,1 1 0,-1 0 0,0-1 0,1 0 0,0 0 1,-1 0-1,1 0 0,0 0 0,1-1 0,-1 0 0,0 0 1,1 0-1,-1 0 0,1-1 0,0 1 0,-1-1 1,9 1-1,-1-1 20,-1 0 0,1-1 0,-1 0 0,1-1 0,-1 0 0,0-1 0,1 0 0,-1 0 1,0-1-1,0-1 0,0 0 0,-1-1 0,1 0 0,-1 0 0,0-1 0,-1 0 0,0-1 0,0 0 0,0-1 0,0 0 1,-1 0-1,-1 0 0,0-1 0,0 0 0,0-1 0,-1 0 0,-1 0 0,9-20 0,-36 87-128,12-34 123,1 1 1,-10 46 0,17-58 51,0 0 1,1-1-1,0 1 0,2 22 1,-1-32-112,0-1 1,0 1-1,0-1 1,0 1-1,1-1 1,-1 0 0,0 1-1,1-1 1,-1 1-1,1-1 1,-1 0 0,1 1-1,0-1 1,0 0-1,0 0 1,-1 1-1,1-1 1,0 0 0,0 0-1,0 0 1,1 0-1,-1 0 1,0 0-1,0-1 1,0 1 0,1 0-1,-1 0 1,0-1-1,1 1 1,-1-1 0,1 1-1,-1-1 1,1 0-1,-1 0 1,0 1-1,1-1 1,-1 0 0,1 0-1,-1-1 1,1 1-1,-1 0 1,1 0 0,-1-1-1,1 1 1,-1-1-1,0 1 1,1-1-1,-1 1 1,3-3 0,15-14-4043,1-10-2963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13293,'0'0'5541,"-27"55"-4997,27-35-95,4 0-834,7-5-3298,6-1-4165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19667,'0'0'7633,"-10"-2"-6800,6 0-821,1 1-1,-1 0 1,0 0 0,0 1-1,0-1 1,1 1-1,-1 0 1,0 0 0,0 0-1,0 0 1,0 1-1,0-1 1,1 1 0,-1 0-1,0 0 1,1 1-1,-1-1 1,1 1 0,-1-1-1,1 1 1,0 0-1,-1 1 1,1-1 0,0 1-1,0-1 1,1 1-1,-1 0 1,-3 4 0,-3 5 0,0-1 0,0 1 0,1 1 0,1 0 0,0 0 0,1 0 0,0 1 0,1 0 0,1 0 0,0 1 0,1-1 0,0 1 0,1-1 0,1 1 0,0 23 0,1-35-43,1 0 0,-1 0 0,0-1 1,1 1-1,-1 0 0,1-1 0,0 1 0,0 0 1,0-1-1,0 1 0,1-1 0,-1 0 0,1 1 1,-1-1-1,1 0 0,0 0 0,0 0 1,-1 0-1,2 0 0,-1 0 0,0-1 0,0 1 1,0-1-1,1 0 0,-1 1 0,1-1 0,-1 0 1,1 0-1,0 0 0,-1-1 0,1 1 0,0-1 1,-1 1-1,1-1 0,0 0 0,0 0 0,-1 0 1,1-1-1,0 1 0,-1-1 0,6-1 0,2 0-881,-1 0-1,0-1 1,0 0-1,17-8 1,22-22-8351,-8-7-3415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614 146 8008,'0'0'5114,"0"-12"-2157,1-39-400,-1 47-2440,0 1-1,0 0 0,-1 0 0,0-1 1,1 1-1,-1 0 0,0 0 0,-1 0 1,1 0-1,0 0 0,-1 0 0,0 0 1,0 1-1,1-1 0,-2 1 1,1-1-1,0 1 0,0-1 0,-1 1 1,1 0-1,-1 0 0,0 1 0,0-1 1,1 0-1,-1 1 0,0 0 0,0-1 1,-1 1-1,1 0 0,0 1 0,-5-2 1,-9-1-174,-1 1 1,0 1-1,1 0 1,-25 2-1,33 0 169,-17 1-140,0 1 0,0 1 0,0 2-1,0 1 1,1 0 0,-48 23 0,55-22 19,0 1-1,1 1 1,0 1 0,1 0 0,0 1 0,1 1 0,0 1 0,1 0 0,-24 31 0,37-44-5,-1 1 0,1-1 0,0 1 1,0 0-1,-1 0 0,1-1 0,0 1 0,0 0 0,1 0 0,-1 0 0,0 0 1,1 0-1,-1 0 0,1 0 0,0 1 0,-1-1 0,1 0 0,0 0 1,0 0-1,1 0 0,-1 0 0,0 0 0,1 1 0,-1-1 0,1 0 0,0 0 1,-1 0-1,1 0 0,0-1 0,0 1 0,1 0 0,-1 0 0,0-1 1,0 1-1,1 0 0,-1-1 0,1 1 0,0-1 0,-1 0 0,1 1 0,0-1 1,0 0-1,0 0 0,-1 0 0,5 1 0,10 4-120,1-1 0,0 0 0,0-1 0,30 2 0,-18-1 65,-4-1-124,157 35-2477,-158-32 2291,0 1-1,-1 1 0,0 1 0,0 1 1,28 18-1,-47-27 421,-1 1 1,1-1-1,-1 0 1,0 1-1,0 0 1,0 0-1,0 0 1,0 0-1,-1 0 1,1 0-1,-1 1 1,0-1-1,0 1 1,0 0-1,-1-1 1,1 1-1,-1 0 1,0 0-1,0 0 1,0 0-1,0 0 1,-1 0-1,0 0 1,0 0-1,0 1 1,0-1-1,0 0 1,-2 6-1,-2-1 267,1-1 0,-1 1-1,0-1 1,-1 0 0,0 0-1,0 0 1,-1-1 0,0 1-1,0-1 1,-1-1 0,-9 9-1,-22 16 1775,-76 49 0,92-66-1754,-1-2 1,-1 0-1,0-2 0,0-1 1,-30 8-1,52-16-385,0-1 0,-1 1 0,1 0 0,0-1 0,-1 0 0,1 1 0,0-1 0,-1 0 0,1 0 0,-1 0 0,1-1 0,0 1 0,-1 0 0,1-1 0,0 0 0,-1 0 0,1 1 0,0-1 0,0 0 0,0-1 1,-3 0-1,4-1-254,-1 1 1,1 0 0,0-1 0,0 1-1,0 0 1,0-1 0,1 1 0,-1-1 0,1 0-1,-1 1 1,1-1 0,0 1 0,0-1 0,0 0-1,0 1 1,1-1 0,-1 1 0,1-1-1,1-3 1,12-40-6598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11691,'-8'1'5173,"3"-1"-4842,0 1 1,0 0-1,0 0 1,0 1-1,0 0 1,1 0-1,-1 0 1,1 0-1,-1 1 1,1 0-1,0-1 1,0 2-1,0-1 0,0 0 1,1 1-1,-1 0 1,1-1-1,0 2 1,0-1-1,0 0 1,-3 7-1,-6 10 400,1 1 0,1 1 0,1 0 0,-11 40 0,16-47-544,1 0 0,0 0 0,1 1 0,1-1 0,1 1 1,0-1-1,5 32 0,-5-45-185,1 0-1,0 0 1,0-1 0,0 1 0,1-1-1,-1 1 1,1-1 0,-1 1 0,1-1-1,0 0 1,0 0 0,0 1 0,0-1 0,0-1-1,1 1 1,-1 0 0,0-1 0,1 1-1,-1-1 1,1 1 0,0-1 0,-1 0-1,1 0 1,0-1 0,0 1 0,0-1 0,0 1-1,-1-1 1,1 0 0,0 0 0,0 0-1,0 0 1,0 0 0,3-1 0,13-2-90,0 0 1,0-1 0,34-12-1,-39 11-3,-11 4 90,44-9-33,-47 9 44,1 1 0,0 0 0,0 0 0,0-1 1,0 1-1,0 0 0,0 0 0,0 0 0,0 0 0,0 0 0,0 1 0,0-1 0,0 0 0,0 0 0,0 1 0,0-1 0,0 0 0,0 1 0,0-1 0,0 1 0,-1-1 0,1 1 1,0 0-1,0-1 0,-1 1 0,1 0 0,0-1 0,-1 1 0,1 0 0,0 0 0,-1 0 0,1-1 0,-1 1 0,0 0 0,1 0 0,-1 0 0,0 0 0,1 2 0,-1 15 266,0 1 0,-1 0-1,-5 23 1,-9 21-2943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13613,'0'0'7079,"1"15"-5441,2 44 23,-2-1-1,-11 87 0,-10 7 64,-1 159 1,24-345-1650,0-1 0,2 1 0,12-38 0,-6 22-135,32-124-681,-34 145 602,1 1 0,2 0 0,28-50 0,-36 72 121,0 0 1,0 1 0,0 0-1,0 0 1,1 0-1,0 0 1,0 1-1,0 0 1,1 0 0,0 0-1,-1 1 1,1-1-1,0 1 1,1 1 0,-1-1-1,0 1 1,1 0-1,-1 1 1,1 0 0,0 0-1,-1 0 1,12 0-1,-18 1-4,1 0-1,0 0 0,0 0 0,-1 0 0,1 0 0,0 0 1,-1 0-1,1 0 0,0 0 0,-1 0 0,1 0 0,0 0 1,-1 1-1,1-1 0,0 0 0,-1 0 0,1 1 0,0-1 1,-1 0-1,1 1 0,-1-1 0,1 1 0,-1-1 0,1 1 1,-1-1-1,1 1 0,-1-1 0,1 1 0,-1-1 0,1 1 0,-1 0 1,0-1-1,0 1 0,1 0 0,-1-1 0,0 1 0,0 0 1,0-1-1,0 1 0,1 0 0,-1-1 0,0 1 0,0 0 1,-1 0-1,1-1 0,0 1 0,0 0 0,0-1 0,0 1 1,0 0-1,-1-1 0,1 1 0,0 0 0,-1-1 0,1 1 1,0-1-1,-2 2 0,0 2-12,-1 0-1,1 0 1,-1 0 0,0 0-1,0 0 1,-1 0 0,-5 4 0,-10 7 30,-1-1 0,0-1 1,-1-1-1,-1 0 0,0-2 1,0 0-1,-46 12 0,67-22-121,1 0 0,-1 0 0,1 1 0,-1-1 0,1 0 0,0 0 0,-1 0 0,1 0 0,-1 0 0,1 0 0,-1 0 0,1 0 0,-1 0 0,1 0 0,-1 0 0,1 0 0,-1 0 0,1 0 0,-1-1 0,1 1 0,0 0 0,-1 0 0,1 0 0,-1-1 0,1 1 0,0 0 0,-1-1 0,1 1 0,-1 0 0,1-1 0,0 1-1,0 0 1,-1-1 0,6-15-3655,22-16-4712,-1 11-2542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10570,'0'0'11371,"3"13"-9839,10 127 1449,-11-108-2439,-2-26-453,1-1 0,-1 1 0,2-1 0,-1 1 0,0-1 0,1 0 0,0 0 0,4 7 0,-6-11-75,1 0-1,0 1 0,-1-1 1,1 0-1,0 0 0,0 0 1,0 0-1,0 0 0,0 0 1,0 0-1,0 0 0,1-1 1,-1 1-1,0 0 0,0-1 1,1 1-1,-1-1 0,0 1 1,1-1-1,-1 0 0,0 1 1,1-1-1,-1 0 0,1 0 1,-1 0-1,0 0 0,1 0 1,-1 0-1,1 0 0,-1-1 1,0 1-1,1 0 0,-1-1 1,0 1-1,1-1 0,-1 0 1,2-1-1,1 0-10,-1-1 0,0 1 0,1-1 0,-1 0 0,0 0 0,0 0 0,-1-1 0,1 1 0,-1-1 0,0 0 0,0 1 0,0-1 0,0 0 0,0 0 0,-1 0 0,0 0 0,0 0-1,1-8 1,1-9-362,-1 1-1,-2-33 1,0 36-66,-2-30-1534,2 45 1009,2 11-4047,28 15-1249,-26-21 5504,20 13-4238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86 6118,'0'0'13228,"-9"-6"-10628,5 3-2431,-1 0 41,0-1-1,0 1 1,-1 0 0,1 0 0,-11-3 0,13 5-173,1 1 0,0-1 0,-1 1 0,1 0 0,-1-1 0,1 1 0,-1 0 0,1 1 0,-1-1 0,1 0 0,0 1 0,-1-1 0,1 1 0,-1 0 0,1 0 0,0 0 0,0 0 0,-1 0 0,1 0 0,0 1 1,0-1-1,-2 2 0,0 2 72,-1-1 1,1 0-1,0 1 1,0 0-1,1 0 1,-1 0 0,1 1-1,0-1 1,0 1-1,1-1 1,0 1-1,0 0 1,0 0-1,1 0 1,-1 0 0,2 0-1,-1 1 1,1-1-1,0 0 1,1 11-1,-1-15-69,1-1 0,0 1-1,0 0 1,0 0 0,0 0-1,1-1 1,-1 1 0,0 0-1,1-1 1,-1 1 0,1-1-1,-1 0 1,1 1 0,0-1-1,-1 0 1,1 0 0,0 0-1,0 0 1,0-1 0,0 1-1,0 0 1,0-1 0,0 1-1,0-1 1,0 0 0,0 0-1,0 1 1,0-1 0,0-1-1,0 1 1,0 0 0,1 0-1,2-2 1,3 1 106,0 0-1,-1-1 1,1 0 0,-1 0 0,1-1-1,-1 0 1,13-8 0,-10 5-105,-1-1 0,0-1 0,0 0 0,-1 0 0,0-1 1,-1 0-1,0 0 0,0-1 0,-1 1 0,0-2 0,4-10 0,-7 14-663,-1 0-1,0 0 0,0 0 1,-1-1-1,0 1 0,1-13 1,-2 20 264,0-1 1,0 0-1,0 1 1,0-1 0,0 0-1,0 1 1,0-1-1,-1 0 1,1 1-1,0-1 1,0 0-1,0 1 1,-1-1-1,1 1 1,0-1-1,-1 0 1,1 1 0,0-1-1,-1 1 1,1-1-1,-1 1 1,1-1-1,-1 1 1,0-1-1,-9-3-6816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8584,'0'0'14675,"-4"14"-14344,-4 28 218,1-1-1,2 1 1,1 61-1,4-100-536,0-1 0,0 1 0,1-1 0,-1 1 0,1-1 0,0 0-1,-1 1 1,1-1 0,0 0 0,0 1 0,1-1 0,-1 0 0,0 0-1,1 0 1,-1 0 0,1 0 0,0-1 0,0 1 0,-1 0 0,1-1 0,0 1-1,1-1 1,-1 0 0,0 1 0,0-1 0,0 0 0,1 0 0,-1-1-1,0 1 1,4 0 0,8 1 18,0 0-1,0-1 0,0-1 1,22-2-1,-25 1-66,-1 0 0,0 1 1,1 0-1,-1 1 0,14 2 0,-23-2 51,0-1 1,1 1-1,-1 0 0,0-1 1,0 1-1,0 0 0,0 0 0,0 0 1,0 0-1,0 0 0,0 0 1,0 0-1,0 0 0,-1 0 1,1 1-1,0-1 0,-1 0 0,1 0 1,-1 1-1,1-1 0,-1 0 1,0 1-1,1-1 0,-1 0 1,0 1-1,0-1 0,0 0 0,0 1 1,0-1-1,-1 1 0,1-1 1,0 0-1,0 1 0,-2 1 1,1 1 190,0 1 0,0-1 1,-1 1-1,0-1 0,0 0 1,0 0-1,-1 0 1,-4 7-1,1-5-91,0 1 0,0-1 0,0 0 1,-1-1-1,1 0 0,-1 0 0,-1 0 0,1-1 1,-1 0-1,1 0 0,-1-1 0,0 0 0,-1 0 0,1-1 1,0 0-1,-1-1 0,-10 1 0,18-2-265,-1 0 0,1 0 0,-1 0 0,1 0 0,-1-1-1,1 1 1,0-1 0,-1 1 0,1-1 0,0 0 0,-1 1 0,1-1 0,0 0-1,0 0 1,-1 0 0,1 0 0,-1-1 0,-11-26-7202,10 3-2966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13453,'0'0'3641,"11"0"352,5-2-2905,1 0 1,-1 0-1,1-2 1,-1 0-1,20-8 1,-31 11-1023,0-1 1,0 0-1,0 0 1,0-1-1,0 1 1,0-1-1,-1 0 1,1 0-1,-1-1 1,0 1-1,0-1 1,0 0-1,-1 0 1,1 0 0,-1-1-1,0 1 1,0-1-1,-1 1 1,1-1-1,-1 0 1,0 0-1,2-10 1,-4 14-57,1 0 0,-1 0 0,0 0 0,0 0 0,0 0 0,0 0 0,0 0 0,0 0 0,0 0 0,0 0 0,0 0 0,-1 0 0,1 0 0,0-1 0,-1 1 0,1 0 0,-1 1 0,1-1 0,-1 0 0,1 0 0,-1 0 0,0 0 0,1 0 0,-1 0 0,0 1 0,0-1 0,0 0 0,-1 0-6,0 1 0,1-1-1,-1 1 1,0 0 0,1-1 0,-1 1-1,0 0 1,0 0 0,1 0 0,-1 1-1,0-1 1,0 0 0,1 1 0,-1-1 0,-1 1-1,-4 2-17,1-1 1,0 1-1,0 0 0,0 1 0,0-1 0,0 1 0,-9 9 0,8-6 55,0 1 0,1 0-1,-1 1 1,1-1 0,1 1-1,0 0 1,0 0 0,1 1-1,0 0 1,1 0 0,0 0 0,0 0-1,1 0 1,0 0 0,0 11-1,2-19-32,1-1 0,-1 0-1,0 1 1,0-1 0,1 0 0,-1 1-1,0-1 1,1 0 0,0 0-1,-1 1 1,1-1 0,0 0-1,-1 0 1,1 0 0,0 0-1,0 0 1,0 0 0,0 0-1,0 0 1,0 0 0,0 0-1,0-1 1,3 2 0,0 0 2,0-1-1,0 1 1,0-1 0,0 0 0,0 0 0,1-1-1,7 1 1,4-2 15,0 0 0,0 0 0,20-6 0,-14 1-4,-1-1-1,30-14 0,-30 12-10,0 0 0,25-5 0,-46 13-11,1 1 1,-1 0-1,0 0 0,1 0 0,-1-1 1,1 1-1,-1 0 0,0 0 0,1 0 1,-1 0-1,1 0 0,-1 0 0,1 0 1,-1 0-1,1 0 0,-1 0 0,0 0 1,1 0-1,-1 0 0,1 0 0,-1 1 1,1-1-1,-1 0 0,0 0 0,1 0 1,-1 1-1,0-1 0,1 0 0,-1 0 1,0 1-1,1-1 0,-1 0 0,0 1 1,1-1-1,-1 0 0,0 1 0,0-1 1,1 1-1,-1-1 0,0 0 0,0 1 1,0-1-1,0 1 0,0-1 1,0 1-1,1-1 0,-1 0 0,0 1 1,0 0-1,-8 27 265,4-12 59,4-15-305,1-1-1,0 1 1,0-1 0,-1 1 0,1-1-1,0 1 1,0-1 0,0 1-1,0-1 1,-1 1 0,1-1-1,0 0 1,0 0 0,0 1 0,0-1-1,0 0 1,0 0 0,0 0-1,0 0 1,0 0 0,0 0 0,0 0-1,-1-1 1,3 1 0,28-4 254,35-24-91,-57 23-216,0 0-1,1 1 1,-1 0-1,1 0 1,0 1-1,1 0 1,-1 1-1,14-1 1,-23 3-5,0 0 1,-1 1 0,1-1 0,0 1-1,-1-1 1,1 1 0,-1-1 0,1 1 0,-1-1-1,1 1 1,-1 0 0,1-1 0,-1 1-1,1 0 1,-1-1 0,0 1 0,1 0-1,-1-1 1,0 1 0,0 0 0,0 0 0,1-1-1,-1 1 1,0 0 0,0 0 0,0 0-1,0-1 1,0 1 0,-1 1 0,1 33-2703,0-24-653,0-5-2611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4 194 11307,'-1'-3'447,"1"0"0,-1 1 0,0-1 0,1 0 0,0 0 0,0 1 0,0-1 1,0 0-1,0 0 0,1 1 0,-1-1 0,1 0 0,-1 1 0,1-1 0,0 1 1,0-1-1,1 1 0,-1-1 0,0 1 0,1 0 0,1-3 0,0 2-149,1 0-1,-1 0 1,1 0-1,0 0 1,0 1-1,0 0 1,0 0-1,0 0 1,0 0-1,0 1 0,9-3 1,-1 2-142,-1 0 0,1 1 1,0 0-1,0 1 0,0 0 1,-1 1-1,1 0 0,0 1 0,16 5 1,-25-6-150,0 0 0,-1 0 0,1 0 0,0 0 0,-1 1 0,1-1 0,-1 1 1,1-1-1,-1 1 0,0 0 0,1 0 0,-1 0 0,0 1 0,-1-1 1,1 0-1,0 1 0,-1-1 0,1 1 0,-1 0 0,0-1 0,0 1 0,0 0 1,0 0-1,0 0 0,0-1 0,-1 1 0,0 0 0,1 0 0,-1 0 1,0 0-1,-1 0 0,1 0 0,-1 3 0,-3 11 42,0 0 1,-1 0-1,-1-1 1,-13 27-1,1 1-5,17-42-38,0-1 0,0 1 0,1-1 0,-1 1 0,1-1-1,-1 1 1,1-1 0,-1 1 0,1 0 0,0-1 0,0 1-1,0 0 1,0-1 0,0 1 0,0 0 0,0-1 0,0 1-1,1-1 1,-1 1 0,1 0 0,-1-1 0,1 1 0,0-1 0,-1 1-1,1-1 1,0 0 0,0 1 0,0-1 0,0 0 0,0 1-1,2 0 1,2 0 17,-1-1 0,0 0 0,1 0-1,-1 0 1,0-1 0,1 1 0,-1-1 0,1 0 0,-1-1-1,9-1 1,-3 1 3,0-2-1,0 0 0,-1 0 1,1 0-1,-1-1 1,1-1-1,-1 0 1,0 0-1,-1-1 1,0 0-1,1 0 1,-2-1-1,1 0 0,-1 0 1,9-12-1,-9 10-14,0 0 0,0-1-1,-1 0 1,0 0-1,-1-1 1,0 1-1,0-1 1,-1 0-1,-1 0 1,0-1 0,0 1-1,-1-1 1,0-13-1,-8-6 49,5 31-61,1-1 0,0 1 0,0 0 0,0-1 0,-1 1 0,1-1 0,0 1-1,0-1 1,-1 1 0,1 0 0,0-1 0,-1 1 0,1 0 0,-1-1 0,1 1 0,0 0 0,-1 0-1,1-1 1,-1 1 0,1 0 0,-1 0 0,1 0 0,-1-1 0,1 1 0,-1 0 0,1 0-1,0 0 1,-1 0 0,1 0 0,-1 0 0,1 0 0,-1 0 0,1 0 0,-1 0 0,1 0 0,-1 1-1,1-1 1,-1 0 0,1 0 0,-1 0 0,1 1 0,-1-1 0,1 0 0,0 0 0,-1 1-1,1-1 1,-1 0 0,1 1 0,0-1 0,-1 0 0,1 1 0,0-1 0,0 1 0,-1-1 0,1 1-1,0-1 1,0 0 0,0 1 0,-1-1 0,1 2 0,-1 0 21,-1 1 0,1 0-1,0 0 1,0 0 0,0 0 0,0 0 0,1 0 0,-1 0-1,1 0 1,0 0 0,-1 0 0,1 0 0,1 0-1,-1 0 1,0 0 0,1 0 0,0 0 0,0 0 0,0 0-1,0 0 1,0 0 0,0 0 0,1-1 0,-1 1 0,1 0-1,0-1 1,0 1 0,0-1 0,0 0 0,0 0 0,0 0-1,1 0 1,-1 0 0,1 0 0,-1 0 0,1-1-1,5 3 1,1-2 31,0 0 0,0 0 0,0-1-1,1-1 1,-1 1 0,0-1 0,0-1-1,1 0 1,-1 0 0,0 0 0,0-2-1,0 1 1,0-1 0,-1 0 0,1-1-1,-1 0 1,0 0 0,0-1 0,12-9-1,-9 7-2,-1-1 1,0-1-1,0 0 0,-1 0 0,-1-1 0,1 0 0,-2-1 0,1 0 1,-1 0-1,-1 0 0,0-1 0,-1 0 0,6-18 0,-10 11 71,-10 23-127,-15 27-84,15-13 118,0 1-1,2 0 1,0 1-1,1 0 1,1 0-1,1 0 1,1 0 0,0 0-1,1 34 1,3-51-11,-1 0 1,1 0-1,-1 0 1,1 0-1,0-1 1,0 1-1,0 0 1,1 0-1,-1-1 1,1 1-1,-1-1 1,1 1-1,0-1 1,0 0-1,0 1 1,0-1-1,0 0 1,0 0-1,1-1 1,-1 1-1,1 0 1,3 1-1,-4-2-134,0 0 0,0 0 0,1 0 0,-1-1 0,1 1 0,-1-1 0,0 1 0,1-1 0,-1 0 0,1 0 0,-1 0 0,4 0-1,-4 0-208,-1-1 0,1 1-1,0-1 1,0 0-1,0 1 1,0-1-1,-1 0 1,1 0-1,0 0 1,-1 0 0,1-1-1,-1 1 1,1 0-1,-1-1 1,1 1-1,1-4 1,12-20-6360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13805,'0'0'12172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5285,'0'0'14323,"1"-9"-10346,1-26-1548,-2 34-2349,0 0-1,-1 0 1,1 0 0,-1 0 0,1 0-1,-1 0 1,0 0 0,1 0 0,-1 0 0,0 0-1,0 1 1,0-1 0,1 0 0,-1 0-1,0 1 1,0-1 0,0 0 0,0 1-1,0-1 1,0 1 0,0 0 0,-1-1-1,1 1 1,0 0 0,0 0 0,0-1-1,0 1 1,0 0 0,-1 0 0,1 0-1,-2 1 1,-34 2 352,29 0-427,0 0 0,0 0 0,1 1 0,-1 0 0,1 0 0,0 1 0,1 0 0,-1 0 0,1 0 0,0 1 0,0 0 0,1 0 0,-1 1 0,-4 8-1,1-2 0,0 2-1,1-1 0,0 1 0,1 0 0,1 1 0,-4 17 0,8-26-3,0 0 1,1 0-1,0 0 0,0 0 0,1 0 1,0 0-1,1 11 0,0-16 0,-1 0 0,0 0-1,1 0 1,0 0 0,-1 0 0,1-1-1,0 1 1,0 0 0,0 0 0,0-1 0,0 1-1,1 0 1,-1-1 0,0 1 0,1-1-1,-1 0 1,1 0 0,-1 1 0,1-1-1,0 0 1,0 0 0,-1 0 0,1 0-1,0-1 1,0 1 0,0-1 0,0 1 0,0-1-1,0 1 1,3-1 0,3 0 6,-1-1 1,1 1-1,0-1 1,-1-1-1,1 0 1,-1 0-1,1 0 1,-1-1-1,0 0 1,0-1-1,0 1 1,-1-1-1,1-1 1,-1 1-1,0-1 1,0 0-1,0 0 1,-1-1-1,0 0 1,0 0-1,5-8 1,0 0-2,-1 1 0,-1-1 0,0-1-1,0 0 1,-2 0 0,0 0 0,-1-1 0,0 1 0,3-23 0,-8 37-2,1-1 0,-1 1-1,1 0 1,-1-1 0,0 1 0,0-1-1,0 1 1,0 0 0,0-1 0,0 1-1,0 0 1,-1-1 0,1 1-1,0-1 1,-1 1 0,1 0 0,-1 0-1,-1-3 1,2 4-5,-1 0 0,0 0 0,0 0 0,1 1 0,-1-1-1,0 0 1,0 0 0,1 1 0,-1-1 0,0 1 0,1-1 0,-1 0-1,0 1 1,1-1 0,-1 1 0,1-1 0,-1 1 0,1 0 0,-1-1-1,1 1 1,-1 0 0,0 0 0,-31 50-81,24-35 98,1 0 1,1 1-1,0-1 1,1 1-1,0 0 0,2 1 1,0-1-1,-1 27 1,4-43-7,0 1-1,0-1 1,0 0 0,0 0 0,0 0-1,1 1 1,-1-1 0,0 0 0,1 0-1,-1 0 1,1 0 0,-1 1 0,1-1-1,0 0 1,-1 0 0,1 0 0,0 0 0,0 0-1,-1-1 1,1 1 0,0 0 0,0 0-1,0 0 1,0-1 0,0 1 0,0-1-1,1 1 1,0 0 0,2 0 13,1 0-1,-1 0 1,0-1-1,0 1 1,0-1-1,0 0 1,0 0-1,8-2 1,3-1 10,-1 0 0,1-1 0,-1-1 0,14-6 0,125-85 102,-162 125-177,1-15 56,6-11 25,0 0-1,0 1 0,0 0 0,0-1 0,1 1 0,-1 0 0,1 0 0,0-1 0,-1 6 0,22-26 684,-10 3-723,-1 0 0,0-1-1,0 0 1,-2 0 0,0-1 0,0 0 0,-2 0-1,0-1 1,-1 0 0,-1 0 0,2-22-1,-5 42 2,0 1 0,0-1-1,0 0 1,0 1 0,1-1-1,-1 1 1,1-1 0,0 0-1,0 0 1,0 1 0,0-1-1,1 0 1,-1 0 0,1 0-1,0 0 1,-1 0 0,1-1-1,1 1 1,-1-1 0,0 1-1,1-1 1,-1 0 0,1 0-1,0 0 1,0 0 0,0 0-1,0 0 1,0-1 0,0 0-1,0 1 1,0-1 0,1 0-1,-1-1 1,0 1 0,4 0-1,3 0 12,0 0-1,-1 0 0,1-1 0,0-1 0,0 0 0,-1 0 0,1 0 1,-1-2-1,1 1 0,-1-1 0,0 0 0,0-1 0,0 0 1,0 0-1,-1-1 0,0 0 0,0-1 0,0 0 0,0 0 0,-1-1 1,0 1-1,-1-2 0,1 1 0,-1-1 0,-1 0 0,1 0 1,7-16-1,-65 105-25,43-65 123,2 1 0,-11 35 0,16-45-96,0 1 0,1-1-1,0 1 1,0-1-1,1 1 1,-1-1-1,2 1 1,-1-1-1,1 1 1,2 8-1,-3-15-80,1 0-1,-1-1 0,1 1 0,-1 0 1,1 0-1,-1 0 0,1-1 0,-1 1 1,1 0-1,0-1 0,-1 1 0,1 0 1,0-1-1,-1 1 0,1-1 0,0 1 1,0-1-1,0 0 0,0 1 0,-1-1 1,1 0-1,0 1 0,0-1 0,0 0 1,0 0-1,0 0 0,0 0 0,1 0 0,0 0-295,-1 0 0,0 0-1,0-1 1,0 1 0,0 0-1,0 0 1,0-1 0,0 1-1,0-1 1,0 1 0,0-1-1,0 0 1,0 1 0,-1-1-1,1 0 1,1-1 0,10-16-8368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16528,'0'0'6886,"19"54"-7815,-4-32-2754,-2 0-2339,0 2-5669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 10730,'0'0'6657,"-10"-3"-6032,8 2-604,0 0 3,-1 0 0,1 0 0,0 0 0,0 1-1,0-1 1,-1 0 0,1 1 0,0 0 0,-1 0 0,1-1 0,-1 1 0,1 1-1,0-1 1,-1 0 0,1 0 0,0 1 0,-1 0 0,1-1 0,0 1 0,0 0-1,0 0 1,-1 0 0,1 0 0,0 1 0,1-1 0,-1 0 0,0 1 0,0-1-1,0 1 1,1 0 0,-1 0 0,1 0 0,-1-1 0,1 1 0,-2 4 0,-6 17 141,1 1 1,1 0 0,1 0-1,-4 37 1,-7 30 410,-21 33 367,-12 51 854,46-154-1710,0 1 0,1-1-1,2 1 1,0-1-1,1 1 1,3 24 0,-3-46-76,1 1 1,-1 0-1,0 0 1,0 0-1,0-1 1,0 1-1,1 0 1,-1 0 0,0-1-1,1 1 1,-1 0-1,1 0 1,-1-1-1,0 1 1,1-1-1,0 1 1,-1 0-1,1-1 1,-1 1-1,1-1 1,0 1-1,-1-1 1,1 1-1,0-1 1,-1 0 0,1 1-1,0-1 1,0 0-1,-1 0 1,1 0-1,0 1 1,0-1-1,0 0 1,-1 0-1,1 0 1,0 0-1,0 0 1,0 0-1,0 0 1,-1-1 0,1 1-1,0 0 1,0 0-1,-1-1 1,1 1-1,0 0 1,0-1-1,3-1 152,0 0 0,-1 0-1,1 0 1,-1 0 0,0 0 0,0-1-1,0 1 1,4-5 0,7-13 164,0-1 1,-1 0 0,-1-1-1,-1-1 1,10-27 0,32-122-848,-54 180 358,0 0-1,1-1 0,0 1 0,0 0 1,3 10-1,-3-14 172,0-1 1,1 0-1,0 0 0,0 1 1,0-1-1,0 0 1,0 0-1,0 0 0,1 0 1,-1 0-1,1 0 0,0-1 1,0 1-1,0-1 1,0 1-1,1-1 0,-1 1 1,1-1-1,-1 0 1,6 3-1,2-2 18,0 0 0,0 0 0,0-1 0,0 0-1,0-1 1,1 0 0,-1-1 0,0 0 0,1-1 0,-1 0 0,0 0 0,0-1 0,0 0 0,0-1 0,0 0 0,-1-1 0,1 0-1,9-6 1,3-2 4,0-2 0,-1-1-1,0-1 1,-2 0 0,0-1-1,19-22 1,-38 39-55,0 0 1,0 0 0,0 0-1,0 0 1,0 0-1,0 0 1,0 1-1,0-1 1,0 0-1,0 0 1,0 0-1,0 0 1,0 0-1,0 0 1,0 0-1,1 0 1,-1 0-1,0 0 1,0 0-1,0 0 1,0 1-1,0-1 1,0 0-1,0 0 1,0 0 0,0 0-1,1 0 1,-1 0-1,0 0 1,0 0-1,0 0 1,0 0-1,0 0 1,0 0-1,0 0 1,1 0-1,-1 0 1,0 0-1,0 0 1,-9 22-267,-20 38 367,26-53-116,3-6 38,-43 98 456,39-89-384,1 0 0,0-1 0,1 1 1,0 0-1,1 0 0,0 0 0,1 0 1,1 18-1,-1-27-70,0 1 0,1-1 1,-1 1-1,0-1 0,1 0 1,-1 1-1,1-1 0,0 0 0,-1 0 1,1 1-1,0-1 0,0 0 1,0 0-1,0 0 0,0 0 1,0 0-1,0 0 0,0 0 0,0 0 1,1-1-1,-1 1 0,0 0 1,1-1-1,-1 1 0,0-1 0,1 1 1,-1-1-1,0 1 0,1-1 1,-1 0-1,1 0 0,-1 0 0,1 0 1,-1 0-1,0 0 0,1 0 1,-1-1-1,1 1 0,-1 0 0,0-1 1,1 1-1,2-2 0,1 0-177,0 1 1,0-1-1,-1-1 0,1 1 0,0-1 0,-1 0 0,1 0 0,-1 0 0,0 0 1,6-7-1,12-27-4031,-2-11-3790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54 8520,'0'0'11115,"-7"-9"-7517,4 5-3337,-1 0 0,1 0 1,-1 0-1,0 0 0,0 0 1,0 1-1,0 0 1,-1 0-1,-4-3 0,7 5-203,-1 0 0,0 0 0,1 1-1,-1-1 1,0 0 0,0 1 0,1 0 0,-1-1-1,0 1 1,0 1 0,1-1 0,-1 0-1,0 0 1,0 1 0,1 0 0,-1 0 0,0-1-1,1 1 1,-1 1 0,1-1 0,-1 0-1,1 1 1,0-1 0,-1 1 0,-1 2 0,-3 2 31,0 0 1,0 0-1,0 1 0,1 0 1,1 1-1,-1-1 1,1 1-1,0 0 1,1 1-1,0-1 1,0 1-1,1 0 1,0 0-1,0 0 1,1 0-1,0 0 1,1 0-1,0 1 1,0-1-1,2 15 1,-1-22-87,0-1 1,1 1 0,-1 0 0,1 0 0,-1 0-1,1-1 1,0 1 0,-1 0 0,1 0-1,0-1 1,0 1 0,0-1 0,1 1-1,-1-1 1,0 1 0,1-1 0,-1 0 0,0 0-1,1 1 1,-1-1 0,3 1 0,0 0 9,0-1 1,0 0 0,0 1-1,0-1 1,0-1-1,0 1 1,0-1 0,0 1-1,7-1 1,0-1 19,0 0-1,0-1 1,0 0 0,0-1 0,0 0-1,15-6 1,14-14 4,0-1-1,-2-1 1,49-43-1,-63 49-11,-46 52-23,10-11 39,10-20-50,-3 4 121,1 0 0,0 0 1,0 0-1,0 0 1,1 1-1,0-1 1,0 1-1,1 0 0,0-1 1,0 1-1,-1 13 1,6-19-57,0 0 1,1-1 0,-1 1 0,1-1-1,-1 0 1,1 0 0,-1 0 0,1-1 0,-1 1-1,5-2 1,10-3-60,0-2-1,0 0 1,0-2 0,-1 0-1,-1 0 1,17-13-1,55-30-330,-71 49 266,-12 12 43,-14 30 67,8-35-30,-1-1 1,1 1 0,0 0-1,0-1 1,0 1-1,1 0 1,-1 0 0,1-1-1,0 1 1,0 0-1,0 0 1,1 7 0,1-10-9,0 0 0,0 0 1,0 0-1,0 0 0,0-1 1,0 1-1,0 0 0,0-1 1,0 0-1,0 1 0,0-1 1,0 0-1,1 0 0,-1 0 0,0 0 1,3-1-1,38-5 51,-28 1-285,0-1 0,27-14 0,-29 13-672,1 1 0,0 0 0,26-7 0,-40 13 742,0 0-1,0 1 0,1-1 1,-1 0-1,0 0 0,1 0 0,-1 0 1,0 1-1,0-1 0,0 0 1,1 0-1,-1 0 0,0 1 1,0-1-1,1 0 0,-1 1 0,0-1 1,0 0-1,0 0 0,0 1 1,0-1-1,0 0 0,0 1 1,1-1-1,-1 0 0,0 1 1,0-1-1,0 0 0,0 0 0,0 1 1,0-1-1,0 0 0,0 1 1,-1-1-1,1 0 0,0 1 1,0-1-1,0 0 0,0 1 0,0-1 1,0 0-1,-1 1 0,-5 21-4727,4-14-76,2 3-5201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1 622 14926,'0'0'1895,"8"-1"-1201,628-54 2439,-317 32-3031,897-79 2043,721-55 307,3 48-755,-1385 95-1662,767-49 368,-959 18 144,-213 17-3010,-147 27 1865,-1 1 1,0-1-1,0 0 1,0 1-1,1-1 1,-1 0-1,0 0 1,0-1-1,0 1 1,0 0 0,2-3-1,6-7-7612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9032 62 5990,'0'0'4404,"4"-8"-2733,2-1-1130,-4 7-319,-1-1 1,1 1-1,-1-1 1,1 0-1,-1 0 1,0 0 0,0 0-1,0 0 1,0 0-1,0 0 1,-1 0-1,1 0 1,-1-4 0,-4 7-113,0 0 0,1 0 0,-1 0 0,0 1 0,1-1 1,-1 1-1,0 0 0,1 0 0,-1 0 0,-4 3 0,-149 63-915,-215 81-2276,-862 254-3042,-714 161 8547,1876-544-2387,-833 211 206,103-27 934,696-175-1023,-886 242 881,13 41-3,-198 153 1664,939-366-2211,220-91-1255,7-7-3921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53 12043,'1'-12'815,"-4"-21"6897,2 32-7621,1 1 0,-1-1 0,1 0 1,-1 1-1,0-1 0,1 1 0,-1-1 1,1 1-1,-1 0 0,0-1 0,0 1 1,1 0-1,-1-1 0,0 1 0,0 0 1,1 0-1,-1-1 0,0 1 0,0 0 1,0 0-1,1 0 0,-1 0 0,0 0 1,0 0-1,0 1 0,1-1 0,-1 0 1,0 0-1,0 0 0,0 1 0,1-1 1,-1 0-1,0 1 0,1-1 0,-1 1 1,0-1-1,1 1 0,-1-1 0,1 1 1,-2 0-1,-17 13 24,0 0 1,0 2-1,1 0 1,1 1-1,-26 34 1,14-18-24,0 0-65,3 2 1,0 0 0,3 1 0,0 2-1,-16 40 1,28-52-37,0 0 0,2 1 0,1 0 0,1 1 0,2 0 0,0 0 0,2 0 0,1 48 0,2-67-46,1-1 1,0 0-1,1 0 0,-1 0 0,1 1 0,1-2 0,0 1 1,0 0-1,0 0 0,1-1 0,0 0 0,1 0 1,-1 0-1,2 0 0,-1-1 0,0 0 0,1 0 0,0 0 1,1-1-1,-1 0 0,15 9 0,-13-10-591,1 0 0,-1-1 0,1 0 0,0-1 0,-1 1 0,1-2 0,0 1 0,0-1 0,0-1 0,0 1 0,1-2 0,-1 1 0,9-3 0,29-9-6053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8872,'0'0'13597,"-10"10"-13260,1 0-267,-1 0 0,1 0 0,1 1 0,0 0 0,1 0 0,0 1 0,0 0 0,-8 24 0,7-12 171,0 1 0,2-1 0,1 1 0,1 0 0,-1 29 0,5-53-235,0 0 0,1-1 0,-1 1 0,0-1 0,0 1 0,1 0 0,-1-1 0,0 1 0,1-1 0,-1 1 0,0-1 0,1 1 0,-1-1 0,1 1 0,-1-1 0,1 1 0,-1-1-1,1 0 1,0 1 0,-1-1 0,1 0 0,-1 1 0,1-1 0,0 0 0,-1 0 0,1 0 0,0 0 0,-1 1 0,1-1 0,0 0 0,-1 0 0,1 0 0,0 0 0,-1-1 0,1 1 0,0 0 0,-1 0 0,1 0 0,0 0 0,-1-1 0,2 1-1,30-12 530,-4-9-166,0-2-1,-1-1 1,41-48 0,-54 57-296,-13 14-73,0 0 1,-1 0-1,1 0 0,0 0 0,0 0 0,0 0 1,0 1-1,0-1 0,0 0 0,0 0 0,0 1 1,0-1-1,0 0 0,0 1 0,0-1 1,1 1-1,-1 0 0,0-1 0,0 1 0,1 0 1,1 0-1,-2 0 0,-1 1 0,1-1 0,0 1 0,-1 0-1,1-1 1,-1 1 0,1 0 0,-1 0 0,1-1 0,-1 1 0,1 0 0,-1 0 0,0 0 0,1-1 0,-1 1-1,0 0 1,0 0 0,0 0 0,0 0 0,1 0 0,-1 0 0,-1 1 0,-4 63 58,4-60-39,1-4-17,0 0 1,-1 0-1,1-1 0,0 1 0,0 0 0,0 0 0,0 0 1,0 0-1,0 0 0,0 0 0,0 0 0,0 0 0,0 0 1,1 0-1,-1 0 0,0 0 0,1 0 0,-1 0 0,0-1 1,1 1-1,-1 0 0,1 0 0,0 0 0,-1-1 0,1 1 1,0 0-1,-1-1 0,2 2 0,0-2 7,0 1 0,-1-1 0,1 0 0,0 1 0,0-1 0,0 0 0,0 0 1,-1 0-1,1-1 0,0 1 0,0 0 0,-1-1 0,1 1 0,2-2 0,12-5 77,0 0-1,24-16 1,-27 15-67,4-2-18,-11 6-2,0 0 0,0 0 0,1 0 1,-1 1-1,1 0 0,-1 1 0,1-1 0,0 1 0,0 0 0,0 1 0,1 0 0,7 0 1,-13 4 16,-1 1 0,0 0 0,0 0 0,0 0 0,-1 1 0,1-1 0,-1 0 1,0 0-1,0 0 0,-1 0 0,0 5 0,1-5 58,-9 71 950,9-74-1126,0-1-1,0 1 0,0-1 0,0 0 0,0 0 0,1 1 1,-1-1-1,0 0 0,0 1 0,0-1 0,0 0 0,1 1 0,-1-1 1,0 0-1,0 0 0,1 0 0,-1 1 0,0-1 0,1 0 0,-1 0 1,0 0-1,0 1 0,1-1 0,-1 0 0,0 0 0,1 0 1,-1 0-1,0 0 0,1 0 0,-1 0 0,1 0 0,-1 0 0,1 0 1,19-3-9240,-6-8-3059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12780,'0'0'10752,"0"10"-10469,-13 61 102,7-51-64,2 1-1,1-1 1,0 1 0,1-1 0,2 1 0,0 0 0,3 22 0,-2-42-296,-1 1 0,1 0 0,0 0 1,0 0-1,0 0 0,1-1 0,-1 1 1,0 0-1,1-1 0,-1 1 0,0-1 1,1 0-1,0 1 0,-1-1 0,1 0 1,0 0-1,0 0 0,0 0 0,0-1 1,0 1-1,-1 0 0,1-1 0,1 1 1,-1-1-1,0 0 0,0 1 0,0-1 1,0 0-1,0 0 0,0-1 0,0 1 1,0 0-1,0-1 0,0 1 0,3-2 1,3 1 59,0-1 1,-1-1 0,1 1 0,0-1 0,-1 0 0,0-1 0,12-7 0,-4-1-12,0-1 0,21-24-1,-32 32-21,0 1 0,-1-1-1,1 0 1,-1 1 0,0-2-1,-1 1 1,1 0 0,-1 0-1,0-1 1,0 1 0,-1-1-1,1 0 1,0-6 0,-3 11-47,1 1 0,0 0 1,0-1-1,0 1 0,-1 0 1,1-1-1,0 1 0,-1 0 0,1 0 1,0-1-1,-1 1 0,1 0 1,0 0-1,-1-1 0,1 1 0,0 0 1,-1 0-1,1 0 0,-1 0 1,1 0-1,-1 0 0,1 0 1,0-1-1,-1 1 0,1 0 0,-1 0 1,1 1-1,0-1 0,-1 0 1,1 0-1,-1 0 0,1 0 1,0 0-1,-1 0 0,1 0 0,-1 1 1,1-1-1,0 0 0,-1 0 1,1 1-1,0-1 0,-1 0 0,1 0 1,0 1-1,0-1 0,-1 0 1,1 1-1,-19 12-217,16-10 189,0 1-1,1 0 0,-1 0 1,1 0-1,-1 0 0,1 0 0,1 0 1,-1 1-1,1-1 0,-1 1 1,0 8-1,1-12 22,1 1 0,0 0 0,0-1 0,0 1 0,0-1 0,0 1 0,0 0 0,0-1 0,1 1 0,-1-1 0,1 1 0,-1 0 0,1-1 0,-1 0 0,1 1 0,0-1 0,0 1 0,0-1 0,0 0 0,0 1 0,0-1 0,0 0 0,0 0 0,0 0 0,0 0 0,1 0 1,-1 0-1,0 0 0,1 0 0,-1-1 0,1 1 0,-1 0 0,1-1 0,-1 1 0,1-1 0,2 1 0,5 0 9,0 0 1,1-1-1,-1 0 1,0-1 0,0 0-1,0 0 1,0 0-1,0-1 1,0-1-1,0 0 1,-1 0-1,1-1 1,-1 1-1,0-2 1,0 1 0,0-1-1,-1-1 1,1 1-1,-1-1 1,-1-1-1,1 1 1,-1-1-1,0 0 1,-1 0-1,1-1 1,-2 0 0,1 0-1,3-9 1,-7 16-1,-1-1 0,1 1 0,-1 0 0,1 0 0,-1-1 1,0 1-1,0 0 0,1-1 0,-1 1 0,0 0 0,0-1 1,0 1-1,-1 0 0,1 0 0,0-1 0,-1-1 1,1 3-16,0-1 1,-1 1 0,1 0-1,0-1 1,-1 1 0,1 0-1,0-1 1,-1 1 0,1 0 0,0-1-1,-1 1 1,1 0 0,-1 0-1,1 0 1,0 0 0,-1-1-1,1 1 1,-1 0 0,1 0 0,-1 0-1,1 0 1,-1 0 0,1 0-1,-1 0 1,1 0 0,0 0-1,-1 0 1,1 0 0,-2 1 0,1-1-11,0 1 0,-1-1 0,1 1 0,-1 0 0,1 0 0,0 0 0,0 0 0,-1 0 0,1 0 0,0 0 0,0 0 0,0 0 0,0 1 0,0-1 0,1 0 0,-1 1 0,0-1 0,1 1 0,-1-1 0,0 0 0,1 1 1,0-1-1,-1 1 0,1 0 0,0-1 0,0 4 0,4 42-829,-3-39 842,0 0 0,0-1 0,0 1 0,-1 0 0,-1 0 0,1-1 0,-1 1 0,0 0 0,-4 10 0,3-9 120,-1 0 0,1 0 0,1 0 1,0 0-1,0 1 0,1 11 0,1-21-113,-1 1 0,0-1 0,0 1 0,0-1 1,0 1-1,0-1 0,1 0 0,-1 1 0,0-1 0,0 0 0,1 1 0,-1-1 0,0 0 0,1 1 1,-1-1-1,0 0 0,1 0 0,-1 1 0,1-1 0,-1 0 0,0 0 0,1 0 0,-1 0 1,1 1-1,-1-1 0,0 0 0,1 0 0,-1 0 0,1 0 0,-1 0 0,1 0 0,-1 0 0,0 0 1,1 0-1,-1 0 0,1 0 0,-1-1 0,1 1 0,-1 0 0,0 0 0,1 0 0,-1 0 1,1-1-1,-1 1 0,21-9 197,41-48 195,-46 39-370,2 2 0,22-18-1,-35 30-32,1 1 0,0-1 0,0 1 0,0 0 0,0 1 0,0-1-1,0 1 1,1 0 0,-1 1 0,1-1 0,0 1 0,8 0 0,-13 2 3,-1-1 0,0 0-1,1 1 1,-1-1 0,1 1 0,-1 0 0,0-1 0,1 1 0,-1 0 0,0 0 0,0 0 0,0 0 0,0 0 0,1 0 0,-1 0 0,-1 0 0,1 0 0,0 1 0,0-1 0,0 0 0,-1 1 0,1-1 0,0 0-1,-1 1 1,0-1 0,1 1 0,-1-1 0,0 1 0,0-1 0,1 1 0,-1-1 0,-1 2 0,2 62 18,-1-49 58,5-188 1468,36 154-2558,-20 9 630,0 1 1,0 1-1,0 1 0,1 1 0,0 0 1,0 2-1,0 1 0,29 0 1,-50 2 393,0 0 0,0 0 0,-1 0 0,1 0 0,0 1 1,0-1-1,0 0 0,0 0 0,0 0 0,0 1 0,0-1 0,-1 1 0,1-1 1,0 0-1,0 1 0,0 0 0,-1-1 0,1 1 0,0-1 0,-1 1 1,1 0-1,-1-1 0,1 1 0,0 0 0,-1 0 0,1 1 0,1 27 262,-3-22-183,-1 0-1,0 1 1,0-1 0,-1 0-1,0 0 1,-4 6-1,-21 28 492,21-34-524,1 0-1,0 1 1,0 0-1,1 0 1,0 1-1,1-1 1,0 1-1,0 0 0,1 0 1,0 1-1,1-1 1,-3 15-1,6-24-38,-1 1 0,1 0 0,-1 0 0,1 0 0,-1-1-1,1 1 1,-1 0 0,1-1 0,0 1 0,-1-1 0,1 1-1,0 0 1,0-1 0,0 1 0,-1-1 0,1 0 0,0 1-1,0-1 1,0 0 0,0 0 0,0 1 0,-1-1 0,1 0 0,0 0-1,0 0 1,0 0 0,0 0 0,0 0 0,1 0 0,38-1 368,-31 0-294,10 0-80,0-1 0,0-1-1,29-9 1,-6-3-5218,-34 10 676,-4-1-1410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14734,'-2'0'6758,"8"0"-4740,7 0-1153,10 0-673,1 0-160,12 0-128,0 0-544,1 0-1538,-1 0-2467,0 0-4099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1 434 14189,'0'0'12930,"10"-6"-12268,4-3-505,0 0 1,-1-1-1,18-16 1,-27 22-133,0-1 1,0 1-1,0 0 0,0-1 1,-1 0-1,0 0 0,0 0 1,0 0-1,0-1 0,-1 1 1,0-1-1,0 1 1,-1-1-1,1 0 0,0-11 1,-2 17-35,-1 0 0,1-1 1,0 1-1,0-1 1,-1 1-1,1-1 0,0 1 1,-1 0-1,1-1 1,-1 1-1,1 0 0,0-1 1,-1 1-1,1 0 0,-1 0 1,1-1-1,-1 1 1,1 0-1,-1 0 0,1 0 1,-1-1-1,1 1 1,-1 0-1,1 0 0,-1 0 1,1 0-1,-1 0 1,1 0-1,-1 0 0,1 0 1,-1 1-1,1-1 1,-1 0-1,1 0 0,-1 0 1,1 0-1,-1 1 1,1-1-1,-1 1 0,-23 8-383,18-6 382,0 2 0,0-1 1,1 0-1,0 1 0,-1 0 0,2 0 0,-1 1 1,1-1-1,-1 1 0,1 0 0,1 0 0,-1 1 1,1-1-1,1 0 0,-1 1 0,1 0 1,-2 8-1,5-14 11,-1 0 1,1 0 0,-1 1-1,1-1 1,0 0 0,0 0-1,0 0 1,0 0 0,0-1-1,-1 1 1,1 0-1,1 0 1,-1 0 0,0-1-1,0 1 1,0-1 0,0 1-1,0-1 1,1 1 0,-1-1-1,0 0 1,0 1 0,1-1-1,-1 0 1,0 0 0,2 0-1,44 5 33,-38-4-27,22 0-54,49 7-39,-75-7 73,0 0 1,0 0-1,-1 1 0,1-1 1,0 1-1,-1 0 1,1 0-1,-1 1 0,0 0 1,0-1-1,0 1 1,0 1-1,3 3 1,-5-4 41,0 1 0,0-1 1,0 1-1,-1 0 0,1-1 1,-1 1-1,0 0 0,-1 0 1,1 0-1,-1 0 0,1 0 1,-1 0-1,-1 6 1,1-10 76,12-24 642,13-35-719,-20 43-49,2-1 1,0 1-1,1 1 0,13-21 0,-18 33-75,0 0 0,0 0 0,1 1-1,-1 0 1,0-1 0,1 1 0,0 1-1,-1-1 1,1 0 0,0 1 0,0 0-1,0 0 1,0 0 0,0 0 0,0 1-1,0-1 1,0 1 0,7 1 0,-11-1 63,34 16-134,-31-13 167,1 0 0,-1 0-1,1 0 1,-1 0 0,0 1 0,0-1-1,0 1 1,-1 0 0,1 0 0,-1 0-1,0 0 1,0 0 0,0 0 0,-1 1 0,1-1-1,-1 0 1,0 1 0,-1 0 0,1-1-1,-1 1 1,0-1 0,0 1 0,0 5-1,-2 5 132,-1 0-1,-1 0 0,0 0 1,0 0-1,-12 21 0,33-116 1182,-11 29-1429,-3-72-1,-3 114 84,0 8-48,0 3 56,0 0-1,0 0 1,1 0-1,-1-1 1,1 1-1,-1 0 1,1 0-1,0-1 0,-1 1 1,1 0-1,0-1 1,0 1-1,2 1 1,2 0-45,1-1 1,-1 0 0,1 0-1,0 0 1,-1-1-1,1 0 1,0 0 0,0-1-1,0 0 1,0 0-1,0 0 1,0 0 0,-1-1-1,10-2 1,-2 0-222,-1-1 0,0 0 0,0 0 0,0-2 0,18-10 0,-11 4-582,-1-1-1,-1 0 1,0-2-1,-1 0 1,-1-1-1,0 0 1,-1-1 0,-1-1-1,0 0 1,-2-1-1,0 0 1,10-26-1,-20 44 980,0-1 1,0 0-1,-1 1 0,1-1 0,-1 0 0,1 0 0,-1 1 0,0-1 0,1 0 0,-1 0 0,0 1 0,0-1 0,-1 0 0,1 0 0,0 0 1,0 1-1,-1-1 0,0-2 0,-8 3 2561,-6 17-1483,4 2-584,0 1 0,2 1 0,0-1 0,1 2 0,1-1-1,1 1 1,1 0 0,-5 39 0,4 15-153,3 88 1,3-110 134,0-52 117,7-42 1640,-2 12-2320,-2-1 0,-2 1 0,0-1 1,-7-53-1,-2 58-376,8 25 345,0-1-1,0 1 0,0-1 0,0 1 0,0-1 1,0 1-1,0 0 0,0-1 0,0 1 0,0-1 0,0 1 1,0-1-1,-1 1 0,1 0 0,0-1 0,0 1 1,0-1-1,-1 1 0,1 0 0,0-1 0,-1 1 0,1 0 1,0-1-1,-1 1 0,1 0 0,0 0 0,-1-1 1,1 1-1,-1 0 0,1 0 0,0 0 0,-1-1 0,1 1 1,-1 0-1,1 0 0,-1 0 0,1 0 0,0 0 0,-1 0 1,1 0-1,-1 0 0,1 0 0,-1 0 0,1 0 1,-1 0-1,1 0 0,-1 1 0,0 0 7,0 0 0,1 0 0,-1 0 0,1 0 0,-1 0 0,1 0 0,-1 0 0,1 0 0,0 0 0,-1 0 0,1 1 0,0-1 0,0 0 0,0 0 0,0 0 0,0 1 0,0-1 0,0 0 0,1 0 0,-1 0 0,0 0 0,0 0 0,1 1 0,-1-1 0,1 0 0,-1 0 0,1 0 0,0 0 0,-1 0 0,1 0 0,0 0 0,0-1 0,-1 1 0,1 0 0,0 0 0,0 0 0,0-1 0,0 1 0,0-1 0,2 2 0,3 1 20,-1 0 0,1 0 0,0 0-1,-1-1 1,1 0 0,8 2 0,2-1 32,0-1 0,0-1 0,1 0 0,-1-1 0,1-1 0,-1 0 0,26-6 0,-33 5-36,-1 0 1,1-1 0,-1 0 0,0 0-1,0-1 1,0 0 0,-1 0-1,1 0 1,-1-1 0,0-1-1,-1 1 1,1-1 0,-1 0-1,0 0 1,10-14 0,-15 19-9,0 0 1,-1 0-1,1 0 0,0-1 1,0 1-1,-1 0 0,1 0 1,-1 0-1,1-1 0,-1 1 1,1 0-1,-1 0 0,0-1 1,1 1-1,-1 0 0,0-1 1,0 1-1,0 0 0,0-1 1,0 1-1,-1 0 0,1-1 1,0 1-1,-1 0 0,1 0 1,-1-3-1,-1 3 3,1 0 1,0 0-1,-1 1 0,1-1 1,-1 0-1,1 0 1,-1 1-1,0-1 0,1 1 1,-1-1-1,1 1 1,-1 0-1,0-1 0,0 1 1,1 0-1,-1 0 1,-2 1-1,-4-1 9,1 1 0,0 0 1,-1 0-1,1 1 0,0 0 0,0 1 1,0-1-1,-10 6 0,5 1 76,0 1 0,1 0 0,0 0 0,0 1-1,-10 14 1,17-20-47,1 1-1,-1-1 0,1 0 1,0 1-1,0 0 0,1 0 1,0-1-1,0 2 0,0-1 1,0 0-1,1 0 1,0 0-1,1 1 0,0 12 1,0-17-32,1 1 0,0 0 0,1 0 0,-1-1 0,0 1 0,1-1 0,-1 1 1,1-1-1,0 0 0,0 1 0,0-1 0,0 0 0,0 0 0,0 0 1,1-1-1,-1 1 0,1-1 0,-1 1 0,1-1 0,-1 0 0,1 0 0,0 0 1,0 0-1,0 0 0,-1 0 0,6-1 0,11 4-72,0-1-1,35-1 1,-45-1-23,-1-1-69,70 0-2764,-1-8-4722,-29-6-1949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5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0 13453,'7'16'800,"12"7"1443,2 7 319,5 7-480,2 8-416,-1 8-257,-1 6-256,-5 4-64,-10 6-288,-11 6 64,-5 5 192,-27 5-481,-14 1-352,-16 2-96,-19 1-95,-9-4-130,-10-7-1696,-2-8-4741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2851,'0'0'16405,"8"-9"-15327,-1 3-926,0 0-1,0 1 1,0 0 0,0 0 0,1 0-1,0 1 1,0 0 0,0 1 0,0 0 0,1 0-1,0 1 1,-1 0 0,14-1 0,5-1 163,1 2 0,0 1-1,53 5 1,-79-4-306,0 0-1,-1 0 0,1 1 1,-1-1-1,1 0 1,-1 1-1,1-1 0,-1 1 1,1-1-1,-1 1 0,1 0 1,-1-1-1,0 1 0,1 0 1,-1 0-1,0 0 0,0 0 1,0 0-1,0 0 0,0 1 1,0-1-1,0 0 0,0 0 1,0 1-1,0-1 1,-1 1-1,1-1 0,-1 1 1,1-1-1,-1 1 0,1-1 1,-1 1-1,0-1 0,0 1 1,0-1-1,0 1 0,0 0 1,0 1-1,-1 2 32,0-1-1,-1 0 1,1 1-1,-1-1 1,0 0 0,0 0-1,-1 0 1,1 0-1,-1 0 1,0-1 0,-6 8-1,-37 30 274,-62 43-1,59-49 40,-61 58 0,108-91-288,-1 1 0,1-1-1,0 0 1,0 1 0,0-1-1,0 1 1,0 0 0,1 0-1,-1-1 1,1 1 0,0 0-1,0 0 1,0 0-1,-1 6 1,2-8-47,1 0-1,-1 0 1,1 1-1,-1-1 1,1 0-1,-1 0 1,1 0-1,0 1 1,-1-1-1,1 0 0,0 0 1,0 0-1,0 0 1,0 0-1,0-1 1,0 1-1,0 0 1,0 0-1,0-1 1,1 1-1,-1 0 1,0-1-1,0 0 1,1 1-1,-1-1 1,0 0-1,0 1 1,1-1-1,-1 0 1,0 0-1,1 0 1,-1 0-1,0 0 1,1 0-1,1-1 1,56 0 220,1-2 1,0-3 0,68-15-1,16-2-3323,-135 22 1906,6-1-1029,-7-2-4171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14990,'0'0'801,"-13"69"-545,24-43-768,14-2-2659,7-1-4388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3:0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12043,'0'0'11211,"85"-23"-9577,-23 16-1,17-1-416,16 0-480,6-2-385,3 2-320,4-5-1345,-9-5-4677,-4-7-12843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4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4414 413 9577,'-8'-2'278,"-1"-2"-185,1 1 1,-1-2 0,1 1-1,0-1 1,0 0-1,1 0 1,0-1 0,0 0-1,0-1 1,0 0 0,1 0-1,-9-13 1,6 6 33,0 1 1,-1 1-1,-1 0 1,0 0-1,0 1 1,-1 0-1,-18-11 1,20 15-91,-1 1 0,0 1 1,0 0-1,-1 1 0,1 0 1,-1 0-1,0 2 0,0-1 1,0 1-1,-16 0 0,-44-2-25,-282-28 863,-531-65-406,723 87-455,-712-23 1665,796 37-1591,0 4 1,1 3 0,1 4 0,-124 39 0,-287 134 470,364-136-521,90-39-140,0 2 0,1 1 0,1 1 1,0 2-1,2 1 0,0 2 0,2 0 0,0 2 1,1 1-1,2 1 0,0 1 0,2 1 0,1 1 1,-32 61-1,26-32 73,3 1 0,3 1 0,2 1-1,3 1 1,3 1 0,2 0 0,3 0 0,3 1 0,3 0 0,7 79 0,-1-102 31,2 0 0,1-1 0,3 0 0,1 0 0,2-1 1,2-1-1,1 0 0,2-1 0,1-1 0,39 54 0,-26-48-27,2-1 0,2-2 0,2-1 0,1-2 0,2-2 0,1-1 0,80 46 0,-26-29 27,2-4-1,1-4 0,3-5 0,1-4 0,2-5 0,200 27 0,-57-30-37,464-14 0,-475-25 12,242-45 0,223-92 56,-542 107-41,258-106 0,-335 112 76,-2-2-1,-2-5 1,-2-2 0,120-98-1,-169 122-17,-2-2-1,-1 0 0,0-2 1,-2 0-1,-2-2 0,0 0 1,-2-1-1,-1-2 1,-1 1-1,-2-2 0,-2 0 1,0-1-1,-3 0 0,0-1 1,-3 0-1,6-57 0,-9 35 56,-3 1-1,-2-1 1,-3 1-1,-2-1 0,-3 1 1,-2 1-1,-2 0 1,-32-83-1,27 96-75,-2 0 1,-1 1-1,-2 2 0,-2 0 1,-2 1-1,-1 2 0,-2 1 1,-1 1-1,-2 1 0,-1 3 1,-39-29-1,22 25-67,-1 3 0,-1 2-1,-2 2 1,-1 3 0,0 2 0,-2 2 0,0 3-1,-74-11 1,33 14-510,-1 3 1,1 6-1,-1 3 0,-124 15 1,83 6-1113,0 6-1606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612 2947,'5'-9'1148,"3"-7"16,-1-1 1,-1 0-1,0 0 1,-1 0-1,-1-1 1,2-18-1,-2-141 1718,-4 120-2347,0 50-322,-1 0 0,1 0 0,-1 0 0,0 0 0,-1 1 0,0-1 0,0 0 0,-1 1 0,1-1 0,-1 1 0,-1 0 0,1 0 0,-1 0 0,-5-6 0,2 4-153,-1 0-1,0 0 1,-1 1 0,0 0 0,0 0 0,0 1 0,-1 0-1,-11-4 1,-6-1-170,-1 1-1,0 1 0,-1 1 1,0 2-1,-54-5 0,34 8-44,0 2-1,-1 2 0,1 2 0,0 2 0,1 3 0,-1 2 0,1 1 0,1 3 0,0 2 1,2 2-1,0 2 0,0 2 0,2 2 0,-62 45 0,38-19 156,2 4-1,2 2 1,3 3 0,3 3-1,2 2 1,4 2-1,2 2 1,-48 91 0,52-73-85,4 2 1,4 2 0,3 2 0,5 1 0,4 1 0,-23 176 0,32-112-14,7 0 0,13 183 0,-1-296 73,2-1-1,3 1 1,1-1 0,2-1 0,2 0-1,2 0 1,2-2 0,1 0-1,42 68 1,-37-76-139,1 0-1,2-2 1,1-1-1,1-1 1,1-1 0,2-2-1,0 0 1,2-3-1,1-1 1,0-1-1,42 17 1,-21-14 121,1-4 0,2-2 1,0-2-1,0-3 0,1-2 1,1-3-1,0-3 0,0-2 1,115-10-1,-138 2 132,-1-1 0,1-2 0,-2-2 0,1-1 0,-2-1 0,63-33 0,-50 18 298,-1-2 1,-1-2 0,-2-1 0,41-41 0,13-28 653,-5-3 0,137-201 0,-45 14 155,-162 250-1011,-3-1 0,-2-1 0,-1-1 0,-2-1 0,11-64 0,-16 26 164,-2 0 0,-5-1-1,-3 1 1,-3-1-1,-5 1 1,-3 1 0,-3 0-1,-4 0 1,-42-111-1,41 140-432,-2 2-1,-2 1 1,-2 1 0,-2 1-1,-2 1 1,-47-54-1,48 68-439,-1 2 0,-2 1 0,-1 1 1,-1 2-1,-1 2 0,-2 1 0,0 2 0,-64-29 0,-28 5-4307,-8 13-2125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9033,'61'-8'4329,"60"-12"-2435,66-10-1279,883-60 266,-607 91-856,-371 6-14,0 4 0,178 47 1,-206-40 8,-1 3 1,-1 3-1,-2 3 1,0 2 0,-2 2-1,65 48 1,-113-72-132,0 1 0,-1 0 0,0 0 1,-1 1-1,0 0 0,0 1 0,-1 0 1,0 0-1,-1 0 0,0 1 0,9 22 0,-16-37-3930,-3-8-2258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1:5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 8936,'11'-1'1821,"-11"1"-1816,18-2 668,0 2-1,-1 0 1,1 0 0,0 2-1,0 0 1,17 5 0,19 13 233,-2 1 0,0 3 0,89 56 0,-136-76-890,1-1-1,-1 1 0,0 1 0,-1-1 0,1 1 0,-1 0 1,0 0-1,7 10 0,-10-13-7,0 0-1,0-1 1,0 1 0,-1 0 0,1 0 0,-1 0-1,1 0 1,-1 0 0,1-1 0,-1 1-1,0 0 1,0 0 0,0 0 0,0 0-1,0 0 1,-1 0 0,1 0 0,-1 0-1,1 0 1,-1 0 0,0 0 0,1-1-1,-1 1 1,0 0 0,0 0 0,0-1-1,0 1 1,-1-1 0,1 1 0,0-1 0,-1 1-1,1-1 1,-3 2 0,-19 11 212,0 0 1,-1-2-1,0 0 1,-1-2-1,-43 12 1,18-5-49,-216 92 112,155-57-2772,44-21-1037,-12 5-4818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30 9417,'0'0'8536,"-10"-5"-6080,0 1-1849,0-1 0,0 2 0,-1 0 0,1 0 1,-19-2-1,23 4-477,0 1 1,-1-1-1,1 1 1,0 1-1,0 0 1,0-1-1,0 2 0,1-1 1,-1 1-1,0 0 1,0 0-1,1 0 1,0 1-1,-8 4 1,5-1-84,0 1 1,1 0 0,0 0-1,0 0 1,1 1 0,0 0-1,0 0 1,-5 11 0,8-14-31,0 1 1,0 0-1,0 1 0,1-1 1,0 0-1,0 1 1,0-1-1,1 1 0,0 0 1,1-1-1,-1 1 0,1 0 1,1 6-1,0-11-11,0-1-1,-1 1 0,1-1 0,0 0 1,0 1-1,0-1 0,0 0 0,0 0 1,0 0-1,0 0 0,0 0 1,0 0-1,0 0 0,1 0 0,-1 0 1,0 0-1,1-1 0,-1 1 0,1-1 1,-1 1-1,1-1 0,-1 1 1,1-1-1,-1 0 0,1 0 0,-1 0 1,1 0-1,0 0 0,-1 0 0,1 0 1,1-1-1,4 1 16,-1-1 0,1 0 0,0 0 0,-1 0-1,1-1 1,6-3 0,1-3-35,-1-1-1,-1 0 1,0 0-1,0-2 0,-1 1 1,0-1-1,-1-1 1,0 0-1,11-19 1,-6 10-188,-14 21 185,-1 0 0,1 0-1,-1 1 1,0-1-1,1 0 1,-1 0 0,0 1-1,1-1 1,-1 0 0,0 0-1,0 1 1,1-1 0,-1 0-1,0 1 1,0-1 0,0 1-1,1-1 1,-1 0 0,0 1-1,0-1 1,0 1-1,0-1 1,0 0 0,0 1-1,0-1 1,0 1 0,0-1-1,0 0 1,0 1 0,0-1-1,0 1 1,0-1 0,0 0-1,0 1 1,-1 0 0,2 21-122,8 126 17,-4-102 158,-2 1 0,-2 0-1,-7 55 1,4-86 108,-2-1 1,1 0-1,-2 0 0,0-1 0,-8 16 0,11-26-20,0 0-1,0 0 1,0 0-1,0 0 1,0-1-1,-1 1 0,1-1 1,-1 0-1,0 0 1,0 0-1,-1 0 1,1 0-1,0 0 0,-1-1 1,0 0-1,1 0 1,-1 0-1,0 0 1,0 0-1,0-1 1,0 0-1,0 0 0,-5 1 1,7-2-85,0 0 1,0-1-1,0 1 1,0 0-1,1-1 1,-1 1 0,0-1-1,0 0 1,0 1-1,1-1 1,-1 0-1,1 0 1,-1 0-1,1 0 1,-1-1-1,1 1 1,-1 0-1,1-1 1,0 1 0,-2-3-1,0 0-11,0-1-1,1 0 1,-1-1 0,1 1-1,0 0 1,-2-11-1,0-3-38,1 0-1,1 0 0,1-23 1,1 37 11,0-1 1,0 1 0,1-1-1,0 1 1,0-1 0,0 1-1,1-1 1,0 1 0,0 0-1,0 0 1,1 0 0,-1 0 0,1 0-1,0 1 1,1-1 0,-1 1-1,1 0 1,5-5 0,4-1-294,1 0 0,0 1 1,0 0-1,26-10 0,30-18-5944,-41 15-195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6278,'0'0'16309,"8"0"-15386,2 0-756,0 0 0,-1-1 0,1 0 0,0-1 0,0 0 0,-1-1 0,0 0 0,11-4-1,-16 6-100,0-1 0,-1 1 0,1-1 0,0 0 0,-1 0 0,1 0 0,-1-1 0,0 1 0,0-1-1,0 0 1,0 0 0,0 0 0,0 0 0,-1 0 0,1 0 0,-1-1 0,0 1 0,0-1 0,-1 0-1,1 0 1,-1 1 0,1-1 0,-1 0 0,1-8 0,-3 11-46,0-1-1,1 1 1,-1-1-1,0 1 1,0 0 0,0 0-1,0-1 1,0 1-1,0 0 1,0 0 0,0 0-1,0 0 1,0 0 0,-1 0-1,1 0 1,0 1-1,-1-1 1,1 0 0,-1 1-1,1-1 1,0 1-1,-1 0 1,1-1 0,-1 1-1,0 0 1,1 0-1,-1 0 1,1 0 0,-3 0-1,-51 3-169,49-1 140,0 1 0,0-1-1,0 1 1,1 1 0,-1-1 0,1 1 0,0 0 0,0 0 0,0 1 0,1-1 0,-1 1 0,1 0 0,0 0 0,1 1 0,-1-1 0,-3 10 0,3-8-1,0 0 0,1 1 1,0 0-1,0-1 0,1 1 1,0 0-1,0 0 0,1 0 1,0 0-1,1 0 0,-1 1 1,3 13-1,-1-19 14,-1-1 0,1 0 0,1 1 0,-1-1 1,0 0-1,0 0 0,1 0 0,-1 0 0,1 0 0,0 0 0,0-1 0,-1 1 1,1 0-1,0-1 0,0 1 0,1-1 0,-1 0 0,0 0 0,0 0 0,1 0 1,-1 0-1,0 0 0,1-1 0,-1 1 0,1-1 0,2 1 0,10 1-29,0-1-1,0-1 0,17-1 0,-21 1-57,1-1-689,1 0 0,-1 0 1,0-2-1,1 1 0,-1-2 0,0 0 0,-1 0 0,23-12 0,2-6-4795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49 5862,'0'0'14851,"0"13"-14040,-34 293 4840,33-302-5595,-4 34 801,0 49 0,20-151-441,-11-78-1409,-4 145 989,0 0 0,0 0 0,0 0 0,1 0 0,0 0 0,-1 0 0,1-1 0,0 1 0,0 0 0,0 0 0,1-1 0,-1 1 0,1-1 0,-1 1 0,1-1 0,0 1 0,0-1 0,0 0 0,0 0 0,4 3 0,-2-3 3,1 1 0,-1 0 0,1-1 1,0 0-1,0 0 0,0-1 0,0 1 0,1-1 0,-1 0 0,10 0 0,-6 0 8,0-1 0,-1 0 0,1-1 0,-1 0 0,1 0 0,-1-1 0,0 0 0,1 0 0,-1-1 0,0 0 0,0-1 0,-1 0 0,1 0 0,9-7 0,16-28 35,-32 37-35,0-1 0,1 1-1,-1 0 1,0-1 0,0 1 0,0 0 0,0-1 0,-1 1 0,1-1-1,-1 0 1,0 1 0,1-1 0,-1 1 0,0-1 0,-1 1 0,1-1-1,-1-3 1,1 6-7,0 0 0,-1 0 0,1-1 0,-1 1 0,1 0 0,0 0 0,-1 0 0,1 0 0,-1 0 0,1 0 0,0 0 0,-1 0 0,1 0 0,-1 0 0,1 0 0,0 0 0,-1 0 0,1 0 0,0 0 0,-1 0 1,1 1-1,-1-1 0,1 0 0,0 0 0,-1 0 0,1 1 0,0-1 0,-1 0 0,1 0 0,0 1 0,0-1 0,-1 0 0,1 1 0,0-1 0,0 0 0,-1 1 0,1-1 0,0 0 0,0 1 0,0 0 0,-13 13-17,8-5 48,0 0-1,0 0 1,0 0-1,1 1 1,0 0-1,1-1 1,0 1-1,1 0 1,0 1-1,1-1 1,0 0-1,0 0 1,2 16-1,-1-24-19,1-1 0,0 0 0,0 0 1,0 0-1,0 1 0,0-1 0,0 0 0,0 0 0,0-1 0,0 1 0,1 0 0,-1 0 0,0 0 0,0-1 0,1 1 0,-1-1 0,1 1 0,-1-1 0,0 0 0,1 1 0,-1-1 0,1 0 0,-1 0 0,1 0 0,-1 0 0,1 0 0,-1 0 0,1 0 0,-1-1 0,0 1 0,1-1 1,1 0-1,4 0 22,0-1 1,0 1-1,-1-1 1,1-1 0,11-5-1,-6 0-43,-1-1 1,0 0-1,0-1 0,-1 0 0,0-1 1,-1 0-1,0-1 0,-1 1 0,0-2 0,-1 1 1,11-24-1,-27 55-346,-14 35 179,22-51 189,0 0 0,0 0 0,0 1 0,1-1 0,0 0 0,-1 0 0,1 0 0,0 1 0,0-1 0,1 0 0,-1 0 0,1 1 0,-1-1 0,3 6 0,-1-8 0,-1 1 0,1-1 0,0 1 0,0-1 0,0 1 0,0-1 0,0 0 0,0 0 0,0 0 0,0 0 0,1-1-1,-1 1 1,0 0 0,0-1 0,1 0 0,-1 1 0,0-1 0,1 0 0,2-1 0,49-3 139,-42 0-131,-1 0 0,0-1 0,0 0 0,0-1 0,-1 0 0,1-1 0,-1 0 0,-1 0 0,0-1 0,13-14 0,-3 1-12,-1 0 0,0-2-1,19-34 1,-27 43-13,-1-1 0,-1 0 1,-1 0-1,0-1 0,-1 0 0,0 0 0,-2 0 1,0-1-1,3-29 0,-6 46 4,-1-1 1,0 1-1,0-1 0,0 1 1,0-1-1,0 1 0,0 0 1,0-1-1,0 1 0,-1-1 1,1 1-1,0-1 0,0 1 1,0 0-1,0-1 0,0 1 1,-1-1-1,1 1 0,0 0 1,0-1-1,-1 1 0,1 0 1,0-1-1,-1 1 0,1 0 0,0-1 1,-1 1-1,1 0 0,-1 0 1,1 0-1,0-1 0,-1 1 1,1 0-1,-1 0 0,-16 5-173,-15 19-71,18-9 239,2 1 1,0 0-1,0 1 0,2 0 1,0 1-1,1 0 0,0 0 1,2 1-1,0 0 0,1 1 1,1-1-1,1 1 0,1 0 1,1 0-1,0 21 0,1-39 14,1 1 0,0 0 0,1 0 0,-1 0 0,1 0 0,-1 0 0,1 0-1,0 0 1,0-1 0,0 1 0,0 0 0,1 0 0,-1-1 0,1 1 0,-1-1 0,1 0 0,0 1 0,0-1-1,0 0 1,2 2 0,0-2 15,0 1-1,0-1 1,0-1-1,0 1 1,0 0-1,0-1 0,0 0 1,1 0-1,-1 0 1,0 0-1,1-1 1,5 0-1,2 0 27,0-1 1,0-1-1,0 0 0,-1 0 0,1-1 1,-1-1-1,1 0 0,-1 0 0,14-8 0,-6-1-16,0-1-1,-1 0 1,0-2-1,-1 0 0,-1-1 1,-1 0-1,25-37 0,-20 23-77,-1-2 0,-1 0-1,-2-2 1,12-36-1,-24 54-192,-16 35 55,-17 39 49,18-28 131,0 0-1,3 1 1,0 0-1,2 1 0,1-1 1,1 1-1,2 1 1,3 61-1,-1-92 9,0 1-1,1-1 0,-1 0 1,0 1-1,1-1 1,-1 0-1,1 0 0,-1 1 1,1-1-1,-1 0 1,1 0-1,0 0 0,0 0 1,0 0-1,1 2 0,4-3 140,-3-12 43,-4 0-376,0 0 1,-1-1-1,-1 1 1,1 0-1,-2 0 1,0 1-1,0-1 1,-1 1-1,-1 0 1,-7-12-1,3 6-90,-2 1 0,0 0 0,0 1 0,-2 0 0,-24-21 0,38 36 482,3 0-208,0 1-1,1 0 1,-1 0 0,0 0 0,0 0 0,1 0-1,-1 1 1,4 2 0,15 6 175,-3-5-360,0-1 0,0-1 0,1 0 0,38 0-1,-57-3 11,-1-1 0,0 1 0,1 0 0,-1 0 0,1-1 0,-1 1 0,0 0 0,1-1 0,-1 1 0,0 0 0,1-1 0,-1 1 0,0-1 0,0 1 0,0 0 0,1-1 0,-1 1 0,0-1 0,0 1 0,0-1 0,0 1 0,0-1 0,0 1 0,1-1 0,-1 1 0,0 0 0,0-1 0,-1 1 0,1-1 0,0 1 0,0-1 0,0 1 0,0-1 0,0 1 0,-1-1 0,1-2-1118,-3-16-7328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 7399,'-19'-3'6406,"6"2"-3779,7 1 2305,18 1-5060,3 3 256,5 0-3331,-1-4-9417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181 197 12172,'0'0'2759,"0"-8"493,0 0-2859,1 4 239,-1-1-1,0 1 1,0-1-1,-1 0 1,1 1-1,-1-1 1,-2-6 0,2 10-533,1 0 1,-1 0 0,0 0 0,1 0 0,-1-1 0,0 1 0,0 1 0,0-1 0,0 0 0,0 0 0,0 0 0,0 0 0,0 1 0,0-1 0,0 0 0,0 1 0,-1-1 0,1 1 0,0 0 0,0-1 0,-1 1 0,1 0 0,0 0 0,-1 0 0,1 0 0,0 0 0,0 0-1,-1 0 1,1 0 0,0 0 0,-1 1 0,1-1 0,0 0 0,0 1 0,-1-1 0,-1 2 0,-4 1-108,0 1-1,0 0 1,0 0-1,0 0 1,1 1-1,-1 0 1,1 1-1,0-1 1,1 1-1,0 0 1,0 0-1,-8 12 1,7-7-14,-1 0 1,1-1-1,1 2 0,0-1 1,1 1-1,0 0 1,-4 20-1,8-32 18,0 1 0,-1 0 0,1 0 0,0 0 0,0-1 0,0 1 0,0 0 0,0 0 0,0-1 0,0 1 0,1 0 0,-1 0 0,0-1 0,0 1 0,0 0 0,1 0 0,-1-1-1,0 1 1,1 0 0,-1-1 0,1 1 0,-1 0 0,1-1 0,-1 1 0,1-1 0,-1 1 0,1-1 0,0 1 0,-1-1 0,2 1 0,0 0 4,0-1 1,0 1-1,0-1 1,0 0-1,0 0 1,0 0-1,0 0 1,0 0-1,0 0 1,0 0-1,3-2 1,3 0 14,1-1 1,-1 0-1,0 0 0,14-9 1,-2-2 8,0-1 1,-1-2 0,0 0 0,-1 0-1,-1-2 1,-1 0 0,-1-1 0,-1-1 0,0 0-1,-2-1 1,0 0 0,-2-1 0,13-40 0,-48 137-384,17-54 343,0-1 0,2 1 0,0 0 1,2 0-1,0 1 0,-1 31 0,5-50 15,0 0 0,0 0 1,0 1-1,1-1 0,-1 0 0,1 0 1,0 0-1,-1 0 0,1 0 0,0 0 1,0 0-1,0 0 0,1 0 1,-1 0-1,0-1 0,1 1 0,-1 0 1,1-1-1,-1 1 0,1-1 0,2 2 1,1 0 3,0-1 0,0 1 0,0-1 0,1 0 0,-1 0 0,0-1 0,1 1 0,8 0 1,-5-1 8,0 0 1,1-1-1,-1 0 1,0 0-1,1-1 1,-1 0-1,0-1 1,0 0-1,0 0 1,13-6-1,-13 3 6,-1 0 0,-1-1 0,1 0 0,-1 0-1,12-13 1,-16 16 6,0-1 0,0 1 0,0-1 0,-1 0-1,0 0 1,1 0 0,-2 0 0,1 0 0,0 0 0,-1-1-1,0 1 1,0 0 0,0-1 0,0-5 0,-1 10-24,0-1-1,0 1 1,-1-1 0,1 1 0,0-1 0,0 1 0,-1-1 0,1 1 0,-1 0-1,1-1 1,0 1 0,-1-1 0,1 1 0,-1 0 0,1-1 0,-1 1-1,1 0 1,-1 0 0,1 0 0,-1-1 0,1 1 0,-1 0 0,1 0 0,-1 0-1,1 0 1,-1 0 0,1 0 0,-1 0 0,1 0 0,-1 0 0,0 0-1,1 0 1,-1 0 0,1 0 0,-1 0 0,1 1 0,-1-1 0,1 0 0,-1 0-1,1 1 1,-1-1 0,1 0 0,0 1 0,-1-1 0,0 1 0,-25 16-192,26-17 196,-1 1 0,0 0 0,1-1 0,-1 1 0,1 0 0,-1 0 0,1 0 0,0-1 0,-1 1 0,1 0 0,0 0 0,0 0 0,-1 0 0,1 0 0,0 0 0,0-1 0,0 1 0,0 0 0,0 0 0,0 0 0,0 0 0,1 2 0,-1-3 0,1 1-1,-1-1 1,1 1 0,0-1-1,-1 1 1,1-1-1,-1 0 1,1 1 0,0-1-1,-1 0 1,1 1 0,0-1-1,0 0 1,-1 0-1,1 0 1,0 0 0,0 1-1,-1-1 1,1 0 0,0 0-1,1-1 1,1 1-4,0 0 0,0 0 1,0-1-1,0 0 0,-1 1 1,1-1-1,0 0 0,0-1 1,0 1-1,0 0 0,-1-1 1,1 1-1,2-3 0,-1 0-12,-2 2 32,0 0 0,0 1-1,0-1 1,-1 0 0,1 0 0,-1 0 0,1 0 0,-1 0 0,0 0-1,0-1 1,0 1 0,1-4 0,-3 6-55,1 0 83,-1 0 0,1 1-1,-1-1 1,1 0 0,-1 0-1,1 0 1,0 0 0,-1 0-1,1 0 1,-1 0 0,1-1-1,-1 1 1,1 0 0,-1 0-1,1 0 1,-1 0 0,1-1-1,-1 1 1,1 0 0,0 0-1,-1-1 1,1 1 0,0 0-1,-1-1 1,1 1 0,0 0-1,-1-1 1,1 1 0,0-1-1,0 1 1,-1 0 0,1-1-1,0 1 1,0-1 0,-1 0-1,2-1-46,-1 0-1,0 0 0,1 0 0,-1 0 0,1 0 0,0 1 0,0-1 1,-1 0-1,1 0 0,0 1 0,0-1 0,1 0 0,0-1 1,0 2 2,-1 0 0,0-1 0,0 1 0,0-1 0,-1 1 0,1-1 0,0 1 1,0-1-1,-1 0 0,1 1 0,-1-1 0,1-2 0,-1 3 13,-8 39-267,1-14 223,2-12 81,1 0 0,0 1 0,1 0 0,1-1 0,0 1-1,1 0 1,0 19 0,1-31-48,1 0 0,0 0 1,0 0-1,0 0 0,0 0 0,0 0 0,0-1 0,0 1 0,0 0 0,0-1 0,0 1 0,0-1 0,0 1 0,1-1 0,-1 0 1,0 1-1,0-1 0,0 0 0,1 0 0,-1 0 0,0 0 0,0 0 0,1 0 0,1-1 0,33-1 93,-23-3-89,-1 0 0,1-1 0,-1 0 0,-1-1 0,1 0 0,-1-1 0,-1 0 0,1 0 1,-1-1-1,-1-1 0,0 0 0,0 0 0,-1-1 0,0 0 0,-1 0 0,11-23 0,-15 17 34,-13 19-139,-15 23-128,17-15 229,0 1-1,1 0 1,0 0 0,1 1 0,0-1 0,1 2 0,1-1 0,-1 0-1,2 1 1,-4 21 0,7-33 0,0 0 0,0 0 0,0 0 0,0 0 0,0 0 0,1 0 0,-1-1 0,0 1 0,0 0 0,1 0 0,-1 0 0,1 0 0,-1-1 0,0 1-1,1 0 1,0 0 0,-1-1 0,1 1 0,-1 0 0,1-1 0,0 1 0,-1-1 0,1 1 0,0-1 0,0 1 0,-1-1 0,1 1 0,1-1 0,32 2 137,-25-4-116,0 0 0,0 0 0,0-1 1,0 0-1,9-5 0,26-21-17,-32 20-48,1 0 0,0 2 0,0-1-1,15-4 1,-27 11 28,0 1 0,0 0 0,0 0-1,0 0 1,0 0 0,1 0 0,-1 0-1,0 0 1,0 0 0,0 0-1,0 0 1,0 1 0,0-1 0,0 0-1,0 1 1,0-1 0,0 1 0,0-1-1,0 1 1,0 0 0,0-1 0,0 1-1,0 0 1,-1 0 0,1-1 0,0 1-1,0 0 1,-1 0 0,1 0-1,-1 0 1,1 0 0,-1 0 0,1 1-1,15 43 3,-12-31 12,-4-13 0,1-1 1,-1 0-1,0 1 0,0-1 1,1 0-1,-1 1 1,1-1-1,-1 0 1,0 0-1,1 0 0,-1 1 1,0-1-1,1 0 1,-1 0-1,1 0 1,-1 0-1,1 1 0,-1-1 1,1 0-1,-1 0 1,0 0-1,1 0 1,-1 0-1,1 0 0,-1 0 1,1-1-1,-1 1 1,1 0-1,-1 0 1,0 0-1,1 0 0,-1 0 1,1-1-1,-1 1 1,0 0-1,1 0 1,-1-1-1,0 1 1,1 0-1,-1-1 0,0 1 1,1 0-1,-1-1 1,0 1-1,0 0 1,1-1-1,-1 1 0,0-1 1,0 1-1,0 0 1,1-1-1,15-20 294,-13 13-184,0-1 1,-1 0-1,1 0 1,-2 0-1,1 0 1,-1 0-1,-1-1 1,1 1-1,-2 0 1,-1-13-1,1-15-117,32 37-2372,58 0-7671,-53 0 1794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99 373 11147,'0'0'2402,"-3"9"-667,-32 70 1666,25-60-2542,0 0-1,1 1 1,1 1-1,1-1 0,-8 43 1,15-61-849,-1 0 1,1 0-1,0 0 1,0 0-1,0 0 1,0 0 0,0 0-1,1 0 1,-1 0-1,0 0 1,1 0-1,0 0 1,-1-1-1,1 1 1,0 0-1,0 0 1,0-1-1,0 1 1,0 0-1,0-1 1,1 1-1,-1-1 1,0 0-1,3 2 1,-1-1 47,0-1 0,0 0 0,0 0 0,0 0 0,0 0 0,1 0 0,-1-1 0,0 1 0,0-1 0,1 0 0,-1 0 0,0 0 0,5-2 0,5 0 258,-1-1 0,1 0 0,-1-1 1,0 0-1,0-1 0,19-11 0,1-7-324,0-2-1,-1-1 0,-2-2 0,0 0 0,-2-2 1,-2-1-1,0-2 0,-2 0 0,-2-1 1,-1-1-1,-2-1 0,-1-1 0,23-74 1,-37 101-159,0 0 1,-1 0 0,-1 0 0,1 0 0,-1-1 0,-1-10 0,0 19 143,-1 0 0,1 0 0,0 0 0,-1 0 0,1 0 0,-1 0 0,0 0 0,0 0 1,0 0-1,0 0 0,0 0 0,0 0 0,-1 1 0,1-1 0,0 0 0,-1 1 0,1-1 0,-1 1 0,0 0 1,1-1-1,-1 1 0,0 0 0,0 0 0,0 0 0,0 0 0,0 1 0,0-1 0,0 0 0,0 1 1,0 0-1,0-1 0,0 1 0,0 0 0,-3 0 0,-15 0-32,-1 1 1,1 1-1,1 1 1,-1 0-1,0 2 1,1 0-1,0 1 1,-23 11-1,-9 7 367,-81 49 0,122-67-242,-35 25 128,43-29-195,-1 0 1,1 0-1,0 0 1,0 1-1,0-1 1,0 1-1,0-1 1,1 1 0,-1 0-1,1-1 1,0 1-1,-1 0 1,1 0-1,0 3 1,1-5-7,0 0 0,0 1 0,0-1 1,0 0-1,0 0 0,0 0 0,1 0 0,-1 0 1,0 0-1,1 0 0,-1 0 0,1 0 0,-1 0 1,1 0-1,-1 0 0,1 0 0,0 0 1,0 0-1,-1 0 0,1-1 0,0 1 0,0 0 1,0-1-1,0 1 0,0 0 0,0-1 0,0 1 1,0-1-1,0 1 0,1-1 0,39 11-15,-29-9 32,83 17-83,59 14 105,-131-26-558,-1 0 0,0 1 0,-1 1 0,32 19 1,-47-25 274,-1 1 1,1 0 0,-1 0 0,0 0 0,0 1 0,0-1 0,-1 1 0,0 1 0,0-1-1,0 0 1,-1 1 0,1 0 0,-1 0 0,0 0 0,-1 0 0,0 0 0,3 13 0,-4-11 96,0 1 0,-1-1 1,0 1-1,-1 0 1,0-1-1,0 1 1,-1-1-1,0 0 1,0 0-1,-1 1 1,0-1-1,-1-1 1,-5 11-1,-29 43-3987,29-41-1490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113 258 14061,'-5'1'460,"0"0"-1,0 1 0,0 0 1,0 0-1,1 0 1,-1 0-1,0 1 0,1-1 1,0 1-1,-1 0 1,1 1-1,1-1 0,-1 1 1,0 0-1,1-1 1,0 2-1,-1-1 0,2 0 1,-4 5-1,2-1-62,0 0-1,1-1 1,-1 1-1,2 1 0,-1-1 1,1 0-1,0 1 1,1-1-1,0 1 1,0 14-1,1-22-367,0 0-1,0 0 1,0 1-1,0-1 1,1 0-1,-1 0 1,0 0-1,1 1 1,-1-1-1,1 0 1,-1 0-1,1 0 1,0 0-1,-1 0 1,1 0-1,0 0 1,0 0-1,0 0 1,0-1-1,-1 1 1,1 0-1,0 0 1,1-1-1,-1 1 1,1 0-1,1 0 57,0 0 0,0 0 0,0-1 0,1 1 0,-1-1 0,0 1 0,0-1 0,1 0 0,4-1 0,0 0 34,0-1 1,0 0-1,0 0 1,0 0-1,-1-1 1,1 0-1,8-5 1,-2-3-86,0 0 1,0-1-1,-1-1 1,-1 0-1,0 0 1,-1-1-1,0-1 1,-1 0 0,-1 0-1,10-23 1,-10 17-41,-1 0-1,-1 0 1,0-1 0,-2 1 0,-1-2 0,0 1 0,0-40 0,-4 60-5,1 0 0,-1 0 0,0 0 1,-1 0-1,1 0 0,0 0 1,-1 0-1,1 0 0,-1 0 1,1 0-1,-1 0 0,0 1 1,0-1-1,0 0 0,0 0 1,0 1-1,0-1 0,0 0 1,-1 1-1,1 0 0,-1-1 1,-2-1-1,2 2-14,-1 0 0,0 0 0,1 0-1,-1 0 1,0 0 0,0 1 0,1 0 0,-1-1 0,0 1 0,0 0-1,0 0 1,0 1 0,1-1 0,-4 1 0,-5 2-37,1 0-1,0 0 1,1 1 0,-1 0-1,1 1 1,-1 0 0,-13 10-1,21-14 60,-58 53-21,57-51 24,1 0 1,-1-1-1,1 1 1,-1 0 0,1 1-1,0-1 1,0 0 0,1 1-1,-1-1 1,1 1-1,-1-1 1,1 1 0,0 0-1,1-1 1,-1 1 0,1 0-1,-1 0 1,1 4-1,1-7 4,-1 1-1,1-1 0,0 0 0,0 1 0,-1-1 0,1 0 0,0 0 0,0 0 0,0 1 0,0-1 1,1 0-1,-1 0 0,0-1 0,0 1 0,1 0 0,-1 0 0,0-1 0,1 1 0,-1 0 0,0-1 1,1 0-1,-1 1 0,1-1 0,-1 0 0,3 1 0,43 2 64,-38-3-65,24 0-203,-14-1-34,0 2 0,0 0 0,0 0 0,27 7 0,-42-7 226,-1 0 1,0 0-1,0 0 1,1 0-1,-1 0 1,0 1-1,0 0 1,0-1 0,0 1-1,0 0 1,-1 1-1,1-1 1,-1 0-1,1 1 1,-1-1-1,0 1 1,0 0-1,0 0 1,0 0-1,-1 0 1,1 0-1,-1 0 1,1 0-1,-1 0 1,0 1-1,0-1 1,-1 0-1,1 1 1,-1-1-1,0 6 1,0 6 344,-2 0 0,0 0 0,-1 0 0,-8 27 0,0-1-196,7-9-602,4-18-3021,13-13-16103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40 5157,'0'0'20473,"-8"-7"-19096,3 2-1153,3 3-179,0 0 0,0-1 0,0 1 0,0 0 0,-1 0-1,1 0 1,0 1 0,-1-1 0,0 1 0,1-1 0,-1 1 0,0 0 0,0 0 0,0 0-1,0 0 1,0 1 0,0-1 0,0 1 0,0 0 0,0 0 0,-4 0 0,-10 6 18,0 2 1,1-1-1,0 2 1,1 0-1,0 1 1,0 1-1,1 0 1,0 1-1,-21 24 1,34-35-66,-1 1 1,1-1-1,0 0 1,-1 1-1,1-1 1,0 1-1,0 0 1,0-1-1,0 1 1,0 0-1,1-1 1,-1 1-1,1 0 1,-1 0-1,1 0 0,-1 0 1,1 3-1,0-4 3,1 0-1,-1 0 0,0 0 0,1 0 0,-1 0 1,1 0-1,0 0 0,-1 0 0,1 0 0,0 0 1,0 0-1,-1 0 0,1-1 0,0 1 0,0 0 1,0-1-1,0 1 0,0 0 0,0-1 0,0 1 1,2 0-1,8 2-31,0 0-1,0-1 1,0 0 0,20 0-1,-11 0-130,-6-1 13,1 2-1,-1-1 1,0 2-1,0 0 0,17 7 1,-28-10 147,0 0-1,0 1 1,0 0-1,0-1 1,0 1 0,-1 0-1,1 0 1,-1 0 0,1 1-1,-1-1 1,0 1-1,0-1 1,0 1 0,0 0-1,0-1 1,0 1 0,-1 0-1,0 0 1,1 0-1,-1 1 1,0-1 0,-1 0-1,1 0 1,0 1 0,-1-1-1,0 0 1,0 1-1,0 4 1,-2-4 80,1 0-1,-1-1 0,0 1 1,0 0-1,0-1 1,0 1-1,-1-1 1,1 0-1,-1 0 1,0 0-1,0 0 1,0 0-1,0-1 1,-1 0-1,1 1 0,-1-1 1,-5 2-1,-69 33 1199,76-36-1250,-12 4 3,1-1 0,-1-1 0,0 0 0,0 0 0,0-2 0,-24 1 0,37-2-137,1 0-1,-1 0 1,0 0 0,1 0-1,-1 0 1,0 0 0,1 0-1,-1 0 1,0 0 0,1 0 0,-1 0-1,0-1 1,1 1 0,-1 0-1,0 0 1,1-1 0,-1 1-1,1 0 1,-1-1 0,0 1 0,1-1-1,-1 1 1,1-1 0,-1 1-1,1-1 1,0 1 0,-1-1-1,1 1 1,0-1 0,-1 0 0,1 1-1,0-1 1,-1 1 0,1-1-1,0 0 1,0 1 0,0-1-1,0 0 1,0 0 0,0 1 0,0-1-1,0 0 1,0 1 0,0-1-1,0 0 1,0 1 0,0-1-1,0 0 1,1 1 0,-1-1 0,0 1-1,1-1 1,-1 0 0,0 1-1,1-1 1,0 0 0,22-32-6884,-1 8 1435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3491,'0'0'16165,"1"11"-14569,0 35 1380,-10 75 0,-1 26-1011,10-137-1908,1 25 165,-1-34-211,0 0-1,0 0 1,0 0 0,0 0 0,0 0 0,1-1-1,-1 1 1,0 0 0,0 0 0,1 0 0,-1-1-1,0 1 1,1 0 0,-1 0 0,1-1 0,-1 1 0,1 0-1,-1-1 1,1 1 0,0-1 0,-1 1 0,1-1-1,0 1 1,-1-1 0,1 1 0,0-1 0,0 1-1,-1-1 1,1 0 0,0 0 0,1 1 0,-1-2 11,0 1 0,0-1 1,0 0-1,-1 0 0,1 0 1,0 0-1,-1 1 0,1-1 1,0 0-1,-1 0 1,1 0-1,-1 0 0,0 0 1,1 0-1,-1 0 0,0-1 1,0 1-1,1 0 1,-1 0-1,0 0 0,0 0 1,0 0-1,0 0 0,-1-2 1,1-38 59,0 32-94,0 0-10,0 0-1,0 0 0,-1-1 0,0 1 0,-1 0 1,0 0-1,0 1 0,-1-1 0,0 0 0,-6-11 1,13 23 8,0 0 0,0 0 0,1-1 0,-1 1 0,1-1 1,-1 0-1,1 0 0,0-1 0,0 1 0,0-1 1,0 0-1,0 0 0,0-1 0,0 1 0,1-1 0,7-1 1,-3 1-8,1 0 1,-1-1 0,0 0 0,-1 0-1,1-1 1,0-1 0,0 0-1,-1 0 1,16-8 0,-19 8 55,0 0 0,-1-1 1,1 0-1,-1 0 0,0 0 0,0-1 0,-1 0 1,1 0-1,5-8 0,-10 12 72,0 14-144,0 7-4,-1-8 167,0 1 0,2-1 1,-1 0-1,2 1 0,2 12 1,-4-23-162,0-1 1,1 1-1,0 0 1,-1-1-1,1 1 0,0 0 1,-1-1-1,1 1 1,0-1-1,0 1 1,0-1-1,1 0 1,-1 1-1,0-1 0,0 0 1,1 0-1,-1 0 1,1 0-1,-1 0 1,1 0-1,-1 0 1,1 0-1,0-1 0,-1 1 1,1-1-1,0 1 1,-1-1-1,1 1 1,0-1-1,0 0 0,-1 0 1,1 0-1,0 0 1,0 0-1,-1-1 1,1 1-1,0 0 1,0-1-1,-1 1 0,1-1 1,0 0-1,2-1 1,-2 1-272,0 0 1,-1 0-1,1 0 1,-1 0-1,1 0 0,-1 0 1,1 0-1,-1-1 1,0 1-1,1 0 1,-1-1-1,0 1 1,0-1-1,1-2 1,10-28-8111,-4 4-158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8040,'0'0'13709,"-7"49"-14318,25-34-2146,1-5-2305,4-2-3589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70 260 12524,'0'0'10143,"-10"10"-9492,9-8-653,-5 3 211,1 1 0,0 0 0,0 0 0,0 0 0,1 1 0,0-1 0,0 1 0,0 0 0,1 0 0,0 1 0,1-1 0,0 1 0,0-1 0,0 1 0,0 13 0,2-19-185,0-1 1,0 1 0,0-1-1,1 1 1,-1-1 0,1 0-1,-1 1 1,1-1-1,-1 0 1,1 1 0,0-1-1,0 0 1,0 0-1,-1 0 1,1 0 0,0 1-1,1-1 1,-1 0 0,0-1-1,0 1 1,0 0-1,0 0 1,1 0 0,-1-1-1,0 1 1,1-1-1,-1 1 1,0-1 0,1 1-1,-1-1 1,1 0 0,-1 0-1,1 0 1,-1 0-1,1 0 1,-1 0 0,3-1-1,1 1 74,0 0 0,0-1 0,0 1 0,0-1 0,-1-1 0,1 1 0,0-1 0,-1 1 0,1-1 0,6-5-1,1-2-76,-2-1 0,1 0-1,-1 0 1,-1-1 0,0 0-1,-1-1 1,0 0 0,-1 0-1,0-1 1,0 0 0,6-22-1,-5 10-85,-1 0 0,-2 0-1,-1 0 1,0-1 0,-1-42-1,-3 66 47,0 0 1,0-1-1,0 1 0,0 0 0,0 0 0,-1 0 0,1 0 0,-1-1 1,1 1-1,-1 0 0,0 0 0,0 0 0,0 0 0,0 0 0,0 0 1,-1 1-1,1-1 0,0 0 0,-1 0 0,1 1 0,-1-1 0,0 1 1,1 0-1,-1-1 0,0 1 0,0 0 0,0 0 0,-3-1 0,2 1-20,0 1 0,0-1 0,0 1 0,0 0-1,0 0 1,0 0 0,0 0 0,0 1 0,0-1-1,0 1 1,0 0 0,0 0 0,0 0 0,1 0-1,-1 1 1,0-1 0,1 1 0,-1-1 0,1 1-1,-1 0 1,-2 3 0,1-2 26,0 1 0,0 0 0,1 0 0,-1 0 0,1 0 0,0 0 0,0 1 0,0 0 0,1-1 0,0 1 0,0 0 0,0 0 0,0 0 0,1 0 0,-1 9 0,2-10-35,0 0 0,0 1-1,0-1 1,1 0 0,0 0-1,0 0 1,0 0 0,0 0-1,1 0 1,0 0 0,0 0-1,0-1 1,0 1 0,0-1-1,1 1 1,-1-1 0,1 0-1,0 0 1,0 0 0,4 3-1,14 11-591,-4-4 267,-2 1 0,26 28 0,-37-38 333,0 1-1,-1 0 0,1 1 1,-1-1-1,-1 1 1,1-1-1,-1 1 1,0 0-1,0 0 0,0 0 1,-1 0-1,0 0 1,0 12-1,-1 15-2950,0-12-2778,0-10-680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13100,'0'0'6385,"-3"12"-4949,-12 47 913,3 1 0,-6 69 1,10 49-750,8-45 349,10-401-1544,-5 224-1892,21-85 1,-24 126 1365,-1-1 0,1 0 0,0 0 0,0 1-1,0-1 1,0 1 0,1 0 0,-1 0 0,1 0 0,0 0 0,0 0-1,0 0 1,0 1 0,0-1 0,6-2 0,-8 4 89,1 1 1,-1-1-1,1 0 1,-1 1-1,0 0 1,1-1-1,-1 1 0,1 0 1,-1 0-1,1-1 1,-1 1-1,0 0 1,1 1-1,-1-1 1,1 0-1,-1 0 0,1 1 1,-1-1-1,1 0 1,-1 1-1,0 0 1,1-1-1,-1 1 1,0 0-1,0-1 0,1 1 1,-1 0-1,0 0 1,0 0-1,0 0 1,0 0-1,0 1 0,0-1 1,-1 0-1,1 0 1,0 0-1,0 1 1,-1-1-1,1 1 1,-1-1-1,1 0 0,-1 1 1,0-1-1,0 1 1,1 1-1,0 1 51,-1 0-1,1 0 1,-1 0 0,1 1-1,-1-1 1,-1 0 0,1 0-1,0 0 1,-1 0 0,0 1-1,0-1 1,0 0 0,-1 0-1,1 0 1,-1-1 0,0 1-1,0 0 1,-4 5 0,1-3 94,1 0 1,-1-1-1,-1 1 1,1-1-1,-1 0 1,0 0-1,0 0 1,-1-1-1,-8 5 1,15-9-178,-1 0 0,1 1 0,0-1 0,-1 0 0,1 0 1,-1 1-1,1-1 0,0 0 0,-1 0 0,1 0 0,-1 0 1,1 0-1,-1 1 0,1-1 0,-1 0 0,1 0 0,-1 0 1,1 0-1,-1 0 0,1 0 0,0-1 0,-1 1 0,1 0 1,-1 0-1,1 0 0,-1 0 0,1 0 0,-1-1 0,1 1 1,0 0-1,-1 0 0,1-1 0,-1 1 0,1 0 0,0-1 1,-1 1-1,1 0 0,0-1 0,0 1 0,-1 0 0,1-1 1,0 1-1,0-1 0,0 1 0,-1-1 0,1 1 0,0 0 1,0-1-1,0 1 0,0-1 0,0 1 0,0-1 0,2-27-9263,8 4-1361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11018,'0'0'2664,"0"10"182,-6 40 760,3-33-2377,0-1 0,2 1 0,0 0 1,1-1-1,3 34 0,-3-49-1185,1-1 0,-1 1 0,0 0 0,1 0 0,-1 0 0,1 0 0,-1 0 0,1-1 0,-1 1 0,1 0 0,-1-1 0,1 1 0,0 0 0,0-1 0,-1 1 0,1-1 0,0 1 0,0-1 0,-1 1 0,1-1 0,0 1 0,0-1 0,0 0 0,0 1 0,0-1 0,0 0 0,0 0 0,-1 0 0,1 0 0,0 0 0,0 0 0,0 0 0,0 0 0,0 0 0,0 0 0,0-1 0,0 1 0,0 0 0,0-1 0,-1 1 0,1 0 0,1-2 0,1 1 2,-1 0 1,1 0 0,-1-1 0,0 1-1,1-1 1,-1 1 0,0-1 0,0 0-1,0 0 1,-1 0 0,1 0 0,0 0-1,2-5 1,-1-3-128,0 0 1,0 0-1,-1 0 1,-1 0-1,0-1 0,0 1 1,-1 0-1,0-1 1,-3-17-1,-2 19-793,3 10-2476,2 0 3193,0-1-1,0 1 1,0 0-1,0-1 1,1 1-1,-1 0 1,0 0-1,1-1 1,-1 1 0,1-1-1,-1 1 1,1 0-1,-1-1 1,1 1-1,-1-1 1,1 1 0,-1-1-1,1 1 1,0-1-1,-1 0 1,1 1-1,0-1 1,-1 0 0,1 1-1,0-1 1,-1 0-1,2 0 1,8 3-686,0 0 0,0-1 0,1 0 0,-1-1 1,0 0-1,1-1 0,-1 0 0,1-1 0,-1 0 0,0 0 0,18-6 0,-18 4 1216,0 0 0,0-1-1,0 0 1,-1-1 0,0 0-1,16-10 1,-18 6 3299,-16 8-816,-19 10-1109,19-2-1338,0 0 1,1 1-1,-1 0 1,2 0-1,-14 18 1,18-23-264,0 1 1,1-1 0,0 1 0,0-1 0,0 1 0,0 0 0,1-1 0,-1 1-1,1 0 1,0 0 0,0 0 0,0 0 0,1 1 0,-1-1 0,1 0-1,0 0 1,0 0 0,1 0 0,-1 0 0,2 4 0,-1-6-91,0-1 0,0 0 0,0 0 0,1 1 0,-1-1 0,0 0 0,1 0 0,-1 0 0,1-1 0,-1 1 0,1 0 1,-1 0-1,1-1 0,-1 1 0,1-1 0,0 0 0,-1 1 0,1-1 0,0 0 0,-1 0 0,1 0 0,0 0 0,-1 0 0,4-1 0,0 1 62,1-1 0,-1 1 0,0-1 0,0-1-1,0 1 1,9-4 0,-9 2-99,-1 0 0,1-1-1,0 0 1,-1 0 0,0 0 0,0 0 0,0 0-1,0-1 1,-1 0 0,1 0 0,-1 0 0,-1 0-1,1 0 1,-1 0 0,0-1 0,0 1 0,0-1-1,-1 0 1,0 0 0,0 1 0,0-1 0,-1-11-1,0 16-124,0 1 0,0-1 0,0 1 0,0-1 0,0 1 0,-1-1 0,1 1 0,0-1 0,0 1 0,-1-1 0,1 1 0,0 0 0,-1-1 0,1 1 0,0-1 0,-1 1 0,1 0 0,0-1 0,-1 1 0,1 0 0,-1-1 0,1 1 0,-1 0 0,1 0 0,-1 0 0,1-1 0,-1 1 0,1 0 0,-1 0 0,1 0 0,-1 0 0,1 0 0,-1 0 0,1 0 0,-1 0 0,1 0 0,-1 0 0,1 0 0,-1 0 0,1 0 0,-1 0 0,1 1 0,-1-1 0,1 0 0,-1 0 0,1 1 0,-1-1 0,1 0 0,-1 1 0,1-1 0,0 0 0,-1 1 0,1-1 0,0 0 0,-1 1 0,1-1 0,0 1 0,-1-1 0,1 1 0,0-1 0,0 1 0,0-1 0,-1 1 0,1-1 0,0 1 0,0-1 0,0 1 0,0-1 0,0 2 0,0 0-364,-1-1 159,1 0 0,0 0 0,0-1 0,0 1 0,0 0 1,-1 0-1,1 0 0,0-1 0,0 1 0,0 0 0,0 0 1,1 0-1,-1-1 0,0 1 0,0 0 0,0 0 1,1-1-1,-1 1 0,0 0 0,1 0 0,-1-1 0,1 1 1,-1 0-1,1-1 0,-1 1 0,1 0 0,-1-1 0,1 1 1,0-1-1,-1 1 0,1-1 0,0 0 0,-1 1 0,2 0 1,12 0-5317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10378,'0'0'11349,"-7"12"-10847,6-12-498,-5 9 144,1-1-1,0 1 1,0 1 0,1-1-1,0 1 1,0-1 0,1 1-1,0 0 1,1 0 0,-2 20-1,4-27-128,0 0 0,0 0 0,0 0 0,0 0-1,0 0 1,0 0 0,1 0 0,0 0 0,-1 0 0,1 0 0,1 0-1,-1 0 1,0 0 0,1 0 0,-1-1 0,4 6 0,-1-6 27,0 0 0,-1 0 1,1 0-1,0 0 1,0-1-1,0 1 0,0-1 1,0 0-1,1-1 1,-1 1-1,0-1 0,5 1 1,-4-1-61,0 1 1,0 0-1,0 0 0,0 0 1,0 1-1,0-1 1,0 1-1,5 3 1,-9-4 29,0 0 1,0-1-1,0 1 1,-1 0-1,1 0 1,0 0-1,0 0 0,-1 0 1,1 0-1,0 0 1,-1 0-1,1 0 1,-1 0-1,1 0 1,-1 0-1,1 0 1,-1 0-1,0 0 1,0 0-1,1 1 1,-1-1-1,0 0 1,0 0-1,0 0 1,0 0-1,-1 1 1,1-1-1,0 0 1,0 0-1,-1 0 1,1 0-1,-1 0 1,1 0-1,-1 1 1,1-1-1,-1 0 1,0 0-1,1-1 1,-1 1-1,0 0 1,0 0-1,0 0 1,-1 1-1,-1 1 173,-1 0 1,1 1-1,-1-1 0,1 0 0,-1-1 1,0 1-1,-1-1 0,1 0 1,0 0-1,0 0 0,-1 0 0,1-1 1,-1 0-1,0 0 0,1 0 1,-1 0-1,0-1 0,0 0 0,1 0 1,-9-1-1,9 0-285,0 1 1,1-1-1,0 0 1,-1 0-1,1 0 0,0-1 1,-1 1-1,1-1 1,0 0-1,0 0 0,0 0 1,-3-3-1,4 3-502,0-1 0,0 1 1,0-1-1,0 1 0,1-1 0,-1 1 0,1-1 1,0 0-1,0 0 0,0 0 0,0 0 0,0 0 0,0 0 1,1 0-1,-1-5 0,1-9-7127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14798,'0'0'13164,"9"-6"-12091,3-2-771,-1 1-159,-1 1 1,0-1 0,-1-1 0,1 1-1,11-14 1,-21 21-144,-1 0 0,1 0 0,0 0 0,-1 0 0,1 0 0,0 0 0,-1 0 0,1 0 0,0 0 0,-1 0 0,1 0 0,0 0 0,0 0 1,-1 0-1,1 0 0,0 0 0,-1-1 0,1 1 0,0 0 0,-1 0 0,1 0 0,0 0 0,0-1 0,-1 1 0,1 0 0,0 0 0,0 0 0,0-1 0,-1 1 0,1 0 0,0 0 0,0-1 0,0 1 0,0 0 0,-1-1 0,1 1 0,0 0 0,0 0 0,0-1 0,0 1 0,0 0 0,0-1 0,0 1 0,0 0 0,0-1 0,0 1 0,0 0 0,0-1 0,0 1 0,0 0 0,0-1 0,0 1 0,1 0 0,-1 0 0,0-1 0,0 1 0,0 0 0,0-1 0,1 1 0,-1 0 0,0 0 0,0-1 0,0 1 0,1 0 1,-1 0-1,0 0 0,1-1 0,-1 1 0,-26 7-269,20-3 272,-1 0-1,1 1 1,0 0-1,0 0 0,1 0 1,-1 1-1,1 0 1,0 0-1,1 0 1,-1 1-1,1-1 0,1 1 1,-1 0-1,1 0 1,0 0-1,1 1 1,0-1-1,0 0 0,0 1 1,1 0-1,0 9 1,1-17 0,0 1-1,0-1 1,0 1 0,0-1 0,0 1 0,1-1 0,-1 1-1,0-1 1,0 1 0,0-1 0,1 1 0,-1-1 0,0 0 0,1 1-1,-1-1 1,0 1 0,1-1 0,-1 0 0,1 1 0,-1-1 0,0 0-1,1 1 1,-1-1 0,1 0 0,-1 0 0,1 1 0,-1-1-1,1 0 1,-1 0 0,1 0 0,0 0 0,25 0 55,21-13-544,100-84-2866,-146 97 3356,-1 0 0,1 1-1,0-1 1,-1 0 0,1 0 0,-1 0 0,1 1 0,-1-1 0,1 0-1,-1 1 1,1-1 0,-1 0 0,1 1 0,-1-1 0,1 1 0,-1-1-1,1 1 1,-1-1 0,0 1 0,1-1 0,-1 1 0,0-1-1,0 1 1,1-1 0,-1 1 0,0 0 0,0-1 0,0 1 0,0-1-1,1 1 1,-1 0 0,0-1 0,0 1 0,0 0 0,-1-1 0,1 1-1,0 0 1,0 1 40,0 0-1,1 0 0,-1 0 1,1 0-1,-1 0 1,1 0-1,0 0 0,-1-1 1,1 1-1,0 0 1,0-1-1,0 1 0,1 0 1,-1-1-1,0 1 1,1-1-1,-1 0 0,1 1 1,1 0-1,4 0 7,0-1-1,1 0 1,-1 0 0,0-1-1,1 0 1,-1 0 0,1-1-1,-1 0 1,0 0-1,8-3 1,-5 2-245,-1 0 0,0 1 0,0 0 0,0 1 0,16 0 0,-24 0 159,-1 1 0,1-1 0,0 0 1,-1 1-1,1-1 0,0 1 0,-1-1 1,1 0-1,-1 1 0,1 0 0,0-1 1,-1 1-1,1-1 0,-1 1 0,0 0 1,1-1-1,-1 1 0,1 0 0,-1-1 1,0 1-1,0 0 0,1 0 1,-1-1-1,0 1 0,0 1 0,2 8-3608,-1-6 568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13229,'-3'-1'11156,"2"1"-10924,-8 19 1885,-7 30-2293,13-37 422,0-2-65,1 0-1,1 0 1,-1 0-1,1 0 1,2 19-1,-1-27-170,0 0 0,1 0 0,-1 0 0,1 0 0,0 0 0,-1 0-1,1 0 1,0 0 0,0 0 0,0 0 0,1 0 0,-1-1 0,0 1 0,1 0 0,-1-1 0,1 1 0,-1-1-1,1 0 1,0 0 0,0 1 0,-1-1 0,1 0 0,0 0 0,0-1 0,0 1 0,0 0 0,0-1 0,0 1-1,0-1 1,1 0 0,-1 1 0,0-1 0,3 0 0,2 0-55,0 0 1,1-1-1,-1 0 0,0 0 1,0 0-1,0-1 0,0 0 1,0 0-1,-1-1 0,1 0 1,-1 0-1,1 0 0,-1-1 1,0 0-1,0 0 0,-1-1 0,1 0 1,-1 0-1,6-7 0,21-17-662,-35 68 61,0-28 585,1-6 140,1 0-1,-1 0 1,1 0-1,0 0 1,1 0-1,-1 7 1,1-11-51,1 0 0,-1 0 1,0 0-1,1 0 1,-1 0-1,0 0 1,1 0-1,-1 0 1,1 0-1,-1 0 1,1 0-1,0-1 1,-1 1-1,1 0 1,0 0-1,-1-1 1,1 1-1,0 0 1,0-1-1,0 1 1,0-1-1,0 1 1,0-1-1,0 1 1,0-1-1,0 0 1,0 1-1,0-1 0,0 0 1,0 0-1,0 0 1,0 0-1,0 0 1,0 0-1,0 0 1,1 0-1,12-2 37,-1 1 0,1-2 1,-1 0-1,0 0 0,0-2 0,-1 1 0,1-2 0,-1 1 0,0-2 0,18-12 0,45-20-145,-74 39 75,-1-1 0,0 1 0,1 0 0,-1 0 0,1-1 0,-1 1 0,1 0 1,-1 0-1,1 0 0,-1 0 0,1-1 0,-1 1 0,1 0 0,-1 0 0,1 0 1,-1 0-1,1 0 0,-1 0 0,1 0 0,-1 0 0,0 1 0,1-1 0,-1 0 0,1 0 1,-1 0-1,1 0 0,-1 1 0,1-1 0,-1 0 0,0 0 0,1 1 0,-1-1 1,1 0-1,-1 1 0,0-1 0,1 1 0,-1-1 0,0 0 0,0 1 0,1-1 0,-1 1 1,0-1-1,0 1 0,1-1 0,-1 30-128,0-3 352,0-27-196,0 1 0,0-1 1,0 1-1,0 0 0,1-1 0,-1 1 1,0-1-1,0 1 0,0-1 1,1 1-1,-1-1 0,0 1 1,0-1-1,1 1 0,-1-1 1,0 1-1,1-1 0,-1 0 1,1 1-1,-1-1 0,1 0 0,-1 1 1,0-1-1,1 0 0,-1 1 1,1-1-1,-1 0 0,1 0 1,0 0-1,-1 1 0,1-1 1,0 0-1,10-1 80,0 0 0,0 0 1,0-1-1,0-1 0,0 0 0,-1 0 1,1-1-1,17-9 0,-17 7-214,-1 1-1,1 1 1,0 0-1,0 1 1,0 0-1,0 1 1,22-3-1,-33 6 103,1-1 1,0 0-1,-1 0 0,1 1 0,-1-1 1,1 0-1,-1 1 0,1-1 0,-1 0 1,1 1-1,-1-1 0,1 1 0,-1-1 0,1 1 1,-1-1-1,0 1 0,1-1 0,-1 1 1,0 0-1,1-1 0,-1 1 0,0-1 1,0 1-1,0 0 0,0-1 0,1 1 0,-1 0 1,0-1-1,0 1 0,0 0 0,0-1 1,0 1-1,-1 0 0,1-1 0,0 2 1,0-1 10,-1 0 0,1 0 0,0 0 0,0 0 0,0 0 0,0 0 1,0 0-1,0 0 0,1 0 0,-1 0 0,0 0 0,0 0 1,1 0-1,-1 0 0,1 0 0,-1 0 0,1 0 0,-1 0 0,1 0 1,-1 0-1,1 0 0,0-1 0,0 1 0,-1 0 0,1-1 1,0 1-1,0 0 0,0-1 0,0 1 0,0-1 0,0 1 1,0-1-1,0 1 0,0-1 0,0 0 0,0 0 0,0 1 0,0-1 1,2 0-1,34-3-1381,-34 2 611,0 0-1,0 0 1,1-1-1,-1 1 0,0-1 1,-1 0-1,1 1 0,0-1 1,2-3-1,16-14-8867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6598,'0'0'10661,"6"9"-9065,-3-5-1482,-1 0-1,0 0 1,1 0 0,-1 1-1,-1-1 1,1 0 0,-1 1-1,1-1 1,-2 1-1,1 0 1,0-1 0,-1 1-1,0 0 1,0-1 0,0 1-1,0 0 1,-1-1 0,0 1-1,0-1 1,-2 7-1,-10 30 650,-28 96 1789,-33 187 0,73-317-2530,-5 31 93,-1 56-1,16-99 452,0-10-291,-1 0 1,-1 0-1,-1-1 0,0 0 1,-1 0-1,4-21 0,4-11-195,12-31-1177,3 0 0,3 2 0,48-85 0,-73 152 749,1-1-1,0 1 1,0 1 0,1-1-1,1 1 1,15-14-1,-19 20 74,0 0 0,-1-1-1,1 2 1,0-1-1,1 0 1,-1 1-1,0 0 1,1 1-1,-1-1 1,1 1-1,0 0 1,-1 0 0,1 0-1,0 1 1,0 0-1,7 1 1,-11-1 228,0 1 0,0-1 0,0 1 1,0-1-1,0 1 0,0-1 0,-1 1 0,1 0 1,0 0-1,-1 0 0,1 0 0,0 0 0,-1 0 1,1 1-1,-1-1 0,1 0 0,-1 1 0,0-1 1,0 1-1,0 0 0,0-1 0,0 1 0,0 0 1,0 0-1,0-1 0,-1 1 0,1 0 0,-1 0 1,1 0-1,-1 0 0,0 0 0,0 0 0,0 3 1,0-1 129,0 0 1,0 0 0,-1 1-1,0-1 1,0 0 0,0 0-1,0 0 1,0 0-1,-1 0 1,0 0 0,0 0-1,0 0 1,0-1 0,-6 6-1,-12 10 677,-1-2 1,-1 0-1,-1-2 0,-1 0 0,0-2 0,0-1 0,-36 13 0,14-13-1646,52-28-5339,19-11 833,9-10-1884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15407,'0'0'2509,"-8"11"117,-4 3-1854,2 1 1,0 1-1,1-1 0,0 2 1,1-1-1,1 1 0,1 0 0,-6 25 1,6 2-368,2 0 1,2 0 0,7 73 0,-5-105-451,1-1 0,0 1 0,1-1 0,1 0 0,0 1 0,8 18 0,-11-29-164,-1-31 55,-3 10 143,-1 1 1,-1 0-1,-1 0 1,0 0 0,-13-21-1,-5-12-145,25 51 156,0 1 0,0-1 0,0 1 0,0-1 0,0 1 1,0 0-1,0-1 0,0 1 0,0-1 0,1 1 0,-1-1 0,0 1 1,0 0-1,0-1 0,0 1 0,1-1 0,-1 1 0,0 0 0,0-1 1,1 1-1,-1 0 0,0-1 0,0 1 0,1 0 0,-1-1 0,1 1 0,-1 0 1,0 0-1,1-1 0,-1 1 0,0 0 0,1 0 0,-1 0 0,1 0 1,-1 0-1,1-1 0,-1 1 0,0 0 0,1 0 0,-1 0 0,1 0 1,-1 0-1,1 0 0,-1 0 0,1 1 0,-1-1 0,0 0 0,1 0 1,-1 0-1,1 0 0,-1 0 0,1 1 0,35 4-682,-26-3 209,20 1-2936,1 0 1,0-3-1,39-3 1,-27-4-2246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10954,'0'0'3689,"-11"3"-593,1 0-2624,0 1 0,1 0 0,-1 0 0,1 1 0,0 0 0,0 0 0,-7 8 0,11-10-195,1 1 0,0 0-1,0-1 1,0 2 0,0-1 0,1 0 0,0 1 0,0-1 0,0 1 0,1 0 0,-1 0 0,1 0 0,0 0 0,0 1 0,1-1 0,0 0 0,-1 9 0,1-13-234,1 1 1,0-1 0,0 1-1,0-1 1,0 1-1,0-1 1,0 1-1,0-1 1,0 1 0,1-1-1,-1 1 1,1-1-1,-1 1 1,1-1 0,-1 0-1,1 1 1,0-1-1,0 0 1,0 0 0,-1 1-1,1-1 1,0 0-1,1 0 1,-1 0 0,0 0-1,0 0 1,0 0-1,0-1 1,2 2 0,1-1-8,0-1 1,0 1 0,-1-1 0,1 0 0,0 0 0,0 0 0,0 0 0,0 0 0,-1-1-1,9-2 1,1-2-111,0 0-1,0-1 1,0-1-1,-1 0 0,0 0 1,-1-1-1,1-1 1,10-10-1,44-29-572,-66 47 645,0 1 0,1-1 1,-1 1-1,1-1 0,-1 1 1,0 0-1,1-1 0,-1 1 1,1 0-1,-1 0 0,1-1 1,-1 1-1,1 0 0,-1 0 0,1 0 1,-1-1-1,1 1 0,-1 0 1,1 0-1,-1 0 0,1 0 1,-1 0-1,1 0 0,0 0 1,-1 0-1,1 0 0,-1 0 1,1 1-1,-1-1 0,1 0 1,-1 0-1,1 0 0,-1 1 0,1-1 1,-1 0-1,1 0 0,-1 1 1,1-1-1,-1 1 0,0-1 1,1 0-1,-1 1 0,0-1 1,1 1-1,0 29 512,-2-1 57,1-28-554,0 0 1,0-1-1,1 1 0,-1 0 1,0 0-1,0-1 0,0 1 1,1 0-1,-1-1 0,0 1 1,1 0-1,-1-1 0,0 1 1,1 0-1,-1-1 0,1 1 1,-1-1-1,1 1 0,-1-1 1,1 1-1,-1-1 0,1 1 1,0-1-1,-1 0 0,1 1 1,0-1-1,-1 0 0,2 1 1,9 0-112,0-1-1,0 0 1,1 0 0,-1-1 0,0-1-1,0 0 1,0 0 0,0-1 0,0 0-1,-1-1 1,1 0 0,-1-1 0,16-10-1,-9 6-542,-1 2 0,2 0 0,31-9 0,-48 16 627,-1-1 0,0 1 0,1 0 0,-1 0 0,1 0 0,-1 0 0,0 0 0,1 0 0,-1 0 0,1 0 0,-1 0 0,0 0 1,1 1-1,-1-1 0,0 0 0,1 0 0,-1 0 0,1 0 0,-1 1 0,0-1 0,1 0 0,-1 0 0,0 1 0,0-1 0,1 0 0,-1 0 0,0 1 0,0-1 0,1 0 0,-1 1 0,0-1 0,0 0 0,0 1 0,1-1 0,-1 1 0,0-1 0,0 0 1,0 1-1,0 0 0,1 23-28,0 5 308,-1-29-256,0 1-1,1 0 0,-1-1 1,0 1-1,0 0 0,0-1 1,1 1-1,-1 0 1,0-1-1,1 1 0,-1 0 1,1-1-1,-1 1 1,1-1-1,-1 1 0,1-1 1,-1 1-1,1-1 1,-1 1-1,1-1 0,-1 0 1,1 1-1,0-1 1,-1 0-1,1 0 0,0 1 1,-1-1-1,1 0 1,0 0-1,0 0 0,33 0-47,-28 0-384,0-1 0,0 1 1,0 0-1,0 1 0,0 0 0,0 0 1,9 3-1,-13-3 394,0 0 0,0 0 0,-1 0 0,1 0 0,-1 1 0,1-1 0,-1 1 0,1-1 0,-1 1 0,0 0 0,0-1-1,1 1 1,-1 0 0,-1 0 0,1 0 0,0 0 0,0 0 0,-1 0 0,1 0 0,-1 0 0,1 0 0,-1 0 0,0 0 0,0 0 0,0 0 0,-1 4 0,1 29 1005,-2-1-1,-11 60 1,10-78-650,-1 1-1,-1-1 0,-1 0 1,0-1-1,-1 1 1,-1-1-1,-16 24 0,23-37-277,0 0-1,0 0 0,-1 0 0,1-1 1,0 1-1,-1 0 0,1-1 1,-1 1-1,0-1 0,0 0 0,1 1 1,-1-1-1,0 0 0,0 0 1,0 0-1,0 0 0,0-1 0,0 1 1,0-1-1,-1 1 0,1-1 1,0 1-1,0-1 0,0 0 0,-5-1 1,4 0-21,1 0 0,-1 0 1,0-1-1,1 1 0,-1-1 1,1 0-1,0 0 0,-1 0 1,1 0-1,0 0 0,0 0 1,0-1-1,1 1 0,-1-1 1,1 1-1,-1-1 0,1 0 1,-2-3-1,-4-12-127,1 0 1,0 0-1,1-1 1,-3-27-1,7 37 79,0 0 0,0 0 0,1 0 1,0 0-1,0-1 0,1 1 0,0 0 0,1 0 0,0 0 0,1 0 0,4-11 1,-4 16 44,0-1 1,0 1 0,0 0 0,0 0 0,1 1 0,0-1 0,0 1 0,0-1-1,0 1 1,0 0 0,1 1 0,-1-1 0,1 1 0,0 0 0,0 0-1,-1 0 1,7 0 0,11-3-282,0 2 0,41-2 1,8-2-6938,-30-1-6442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4869,'-30'10'16712,"27"-3"-10217,20-4-4436,364-3 290,-347-6-2393,-31 2 43,-20 1-119,-234 10-46,152-1 198,396-2-283,-583 5 385,285-9-273,22 0-993,-7 0-17,8 0-2477,-7-1-1945,3 0-5815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36 312 13645,'-7'9'1504,"4"-5"-641,0-1-1,0 1 0,1 0 0,-1-1 1,1 1-1,-1 0 0,1 0 0,0 1 0,1-1 1,-1 0-1,0 6 0,2-9-773,0-1-1,0 0 1,0 0-1,0 1 1,1-1 0,-1 0-1,0 0 1,0 1-1,0-1 1,1 0 0,-1 0-1,0 0 1,0 1-1,1-1 1,-1 0 0,0 0-1,0 0 1,1 0-1,-1 0 1,0 0-1,1 1 1,-1-1 0,0 0-1,1 0 1,-1 0-1,0 0 1,0 0 0,1 0-1,-1 0 1,0 0-1,1 0 1,-1 0 0,0-1-1,1 1 1,-1 0-1,0 0 1,0 0 0,1 0-1,-1 0 1,0 0-1,0-1 1,1 1-1,-1 0 1,16-8 711,15-10-566,0-3 0,-2 0 0,-1-2 0,0-1-1,-2-1 1,-1-1 0,-1-1 0,-1-2 0,-2 0 0,31-55 0,-34 43-234,-30 73 0,1 1 0,2 0 0,1 1 0,1 0 0,2 0 0,1 0 0,2 1 0,5 65 0,17-34 0,-17-68-2999,-2-8-5933,-5-7-6427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11627,'1'-8'2557,"0"0"-2959,5-39 8489,-3 42-3779,-1 35-3804,-3 78 112,-1-69 103,2 0 0,1 1 0,10 55 0,-11-92-666,1 0 0,0 1 0,0-1 0,0 0 1,0 0-1,0 0 0,1 0 0,-1 0 0,1 0 0,0 0 1,0-1-1,0 1 0,0-1 0,0 1 0,1-1 1,-1 0-1,1 0 0,-1 0 0,1 0 0,0 0 1,0-1-1,0 1 0,0-1 0,0 0 0,0 1 1,0-2-1,4 2 0,0-1 26,-1-1 0,1 0 0,0 0 0,-1-1 0,1 0 0,-1 0-1,1 0 1,-1-1 0,1 0 0,-1 0 0,0 0 0,0-1 0,6-4 0,5-3-170,0-1-1,-1 0 1,0-1 0,-1-1-1,0-1 1,-1 0 0,-1-1-1,20-28 1,-26 34-43,-1-2 1,0 1 0,0-1-1,-1 0 1,0 0-1,-1-1 1,0 1-1,-1-1 1,-1 0-1,1 0 1,-2 0-1,0 0 1,0 0-1,-1 0 1,-3-20 0,3 30-341,-1 1 0,1-1 1,-1 0-1,0 0 1,1 0-1,-1 1 1,0-1-1,0 0 1,0 1-1,-1-1 1,1 1-1,0-1 1,0 1-1,-1 0 1,1-1-1,-1 1 1,1 0-1,-1 0 1,-2-1-1,-18-9-10064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13549,'0'0'14189,"78"-33"-13804,-42 33-161,5 0-160,0 4-32,1 5-641,-1 0-1633,-10-3-2402,-1-1-3940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105 153 14318,'0'0'11274,"-8"-8"-10628,-29-20-379,36 27-260,0 1-1,0-1 1,-1 1-1,1 0 1,0 0-1,0-1 1,-1 1 0,1 0-1,0 0 1,0 0-1,-1 0 1,1 0-1,0 0 1,0 1-1,0-1 1,-1 0 0,1 1-1,0-1 1,0 0-1,0 1 1,0 0-1,-1-1 1,1 1-1,0 0 1,0-1 0,0 1-1,0 0 1,1 0-1,-1 0 1,0 0-1,0 0 1,0 0-1,1 0 1,-1 0 0,1 0-1,-2 2 1,-15 40 844,17-40-749,-1-1-1,0 1 1,1 0-1,0-1 1,0 1-1,0 0 1,0-1-1,0 1 1,0 0-1,1-1 1,-1 1-1,1-1 1,0 1-1,-1-1 1,1 1-1,3 3 1,-3-4-12,1 0 1,0-1 0,0 1-1,1-1 1,-1 0 0,0 0 0,0 0-1,1 0 1,-1 0 0,0 0-1,1 0 1,-1-1 0,1 1-1,-1-1 1,1 0 0,-1 0 0,1 0-1,2 0 1,5 0-1,0-1-1,-1 0 1,1 0 0,-1-1-1,1 0 1,-1 0 0,1-1-1,-1 0 1,0-1-1,-1 0 1,16-10 0,-19 11-58,0-1 0,0 0 0,0 0 0,-1-1 1,1 1-1,-1-1 0,0 0 0,-1 0 0,1 0 0,-1-1 1,0 1-1,0-1 0,-1 0 0,1 0 0,-1 0 0,-1 0 1,1 0-1,-1 0 0,1-9 0,-2 12-152,0 0 0,0-1-1,-1 1 1,1 0 0,-1-1 0,1 1-1,-1 0 1,0-1 0,0 1 0,-1 0-1,1 0 1,-1 0 0,1 0 0,-1 0-1,0 1 1,0-1 0,0 0 0,-1 1-1,1-1 1,0 1 0,-1 0 0,0 0 0,1 0-1,-1 0 1,0 1 0,0-1 0,0 1-1,0-1 1,0 1 0,-1 0 0,-5-1-1,-4-1-901,-1 0 0,1 1 0,-1 1 0,0 0 0,1 1 0,-24 3 0,-6 4-6906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2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6897 168 10442,'-8'-6'304,"-25"-15"33,0 2 0,-2 2 0,0 1 0,0 1 0,-2 2 0,1 2 1,-2 1-1,1 2 0,-43-4 0,-62-1 775,-158 6 1,275 7-1210,-1270 32 31,0 37-1012,760-39 764,207-14 335,-288 19 45,9 46 120,517-62-71,0 4 1,2 5 0,1 3-1,2 3 1,-137 78 0,157-73-80,3 3 1,1 3 0,3 2-1,1 3 1,3 2 0,2 3 0,-63 86-1,91-108 98,2 0-1,2 2 1,1 1-1,-23 59 1,35-73-98,0 1 1,1-1 0,1 1 0,2 0 0,0 1 0,1-1-1,1 0 1,2 1 0,3 30 0,-1-40-18,0 0 0,1 0 0,0-1-1,1 1 1,0-1 0,1 0 0,1-1 0,0 1 0,16 20 0,-8-16 56,0-1 0,1 0-1,0-1 1,2-1 0,30 21 0,0-8 101,1-2-1,2-2 1,0-2-1,67 18 1,75 13-32,3-9 0,255 24 0,409-27 139,-534-50-9,367-58-1,318-102 144,-895 148-393,-48 10-19,615-127 63,-524 99-16,-2-8 0,185-83 0,-297 111 245,-1-3 0,-1-1 0,-1-3 0,-2-1-1,0-2 1,-2-1 0,-2-3 0,0 0 0,-3-3 0,-1 0-1,-1-2 1,-3-2 0,-1 0 0,28-61 0,-2-12 361,-5-2 0,59-225 1,-106 335-801,0 1 1,0-1-1,0 0 0,-1 1 1,1-1-1,-1 0 1,-1-5-1,0 8-204,1 0 0,-1 0 0,0 0 0,0 0 0,0 1 0,0-1 1,-1 0-1,1 1 0,-1-1 0,-1-2 0,-24-24-5308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 13 10730,'-36'22'64,"8"-7"86,0 2-1,1 0 1,1 2-1,1 1 1,1 1-1,-39 43 1,-41 79-169,-108 194 0,176-269 46,3 2 0,3 2 0,3 0 0,3 2 0,-22 119 0,18-11 33,-6 218 1,14-141 252,6-95 390,8 237 0,7-386-636,0 0 0,1 1 1,1-1-1,0-1 0,1 1 0,0 0 0,1-1 1,1 0-1,1 0 0,0 0 0,0-1 0,1 0 1,1-1-1,0 1 0,1-2 0,0 1 0,1-2 0,0 1 1,1-1-1,0-1 0,1 0 0,0-1 0,0 0 1,0-1-1,1-1 0,0 0 0,1 0 0,21 4 1,5-3 69,1-1 1,0-2 0,0-3-1,0 0 1,0-3-1,0-2 1,0-1 0,72-20-1,-46 6-318,-1-4-1,0-2 1,-2-3-1,88-52 1,-83 34 125,-2-2 1,-1-3-1,-3-3 1,84-93 0,-30 14 108,103-155 0,-169 213-60,82-154 0,-115 187 8,-1-1-1,-2 0 1,-2-1-1,-2-1 1,11-78-1,-1-108 683,-7-259 1,-16 465-638,-1-1 1,-2 1-1,0 1 1,-2-1 0,0 1-1,-2 0 1,-1 0-1,-1 1 1,0 0 0,-2 0-1,-1 2 1,-1-1-1,0 2 1,-2 0 0,0 1-1,-1 0 1,-1 1-1,-1 1 1,0 1 0,-23-14-1,3 5-192,-1 1 0,-1 3 0,-1 1-1,-1 2 1,0 2 0,-2 1 0,0 3-1,0 2 1,-1 1 0,-49-2 0,-142 7-3233,111 12-1010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760 105 9577,'0'0'609,"-7"-8"-444,-55-65 2734,58 70-2673,-1 0 0,0 0-1,0 1 1,0-1 0,0 1 0,0 0 0,-1 1 0,1-1 0,-1 1-1,1 0 1,-1 1 0,1-1 0,-1 1 0,1 0 0,-11 2-1,-10 1-137,-49 12 0,72-15-39,-18 5 28,0 0 0,1 2 0,0 0-1,0 1 1,0 1 0,1 1 0,1 1 0,0 0-1,0 2 1,1 0 0,1 0 0,-21 23-1,6-2-82,1 2-1,2 1 0,-25 43 1,40-58 2,2 1 1,0 0 0,2 1-1,1 1 1,0-1 0,2 1-1,-4 31 1,5-8 1,1 0-1,5 93 0,1-115-18,2 0-1,1-1 0,1 1 1,1-1-1,1-1 0,1 1 0,15 26 1,-6-15-21,84 149-147,-81-152-344,1 0 1,1-2 0,36 37 0,-55-63 523,1-1-1,0 0 1,0 0-1,0 0 1,0-1 0,1 1-1,-1-1 1,1-1-1,0 1 1,-1-1 0,1 0-1,1 0 1,-1-1-1,0 1 1,0-1 0,0-1-1,1 1 1,11-2-1,-10 0 107,1-1 0,0 0-1,0 0 1,-1-1 0,0 0-1,1-1 1,-1 0 0,0 0 0,-1-1-1,1 0 1,-1 0 0,12-10-1,19-25 360,-2-1 0,-1-2 1,-2-2-1,-2 0 0,-2-2 0,35-79 0,-48 89-367,-3 0 0,0 0 1,-3-1-1,-1-1 0,-2 0 0,-1 0 1,-2 0-1,-2-1 0,-2 0 1,-7-56-1,4 75-84,0 0 0,-2 0 0,-1 0 0,-1 0 0,-15-31 0,18 42-21,-1 1-1,0-1 1,-1 1 0,0 1 0,0-1-1,-1 1 1,0 0 0,-1 1 0,0-1-1,0 2 1,0-1 0,-1 1 0,-12-7-1,16 11-164,0 0 0,0 1 0,0-1 0,0 1 0,0 0 0,0 0 0,-1 1 0,-10 0 0,-20 7-4836,17 0-1069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196 199 10730,'0'0'8558,"-11"-1"-8329,8 0-215,-4 0 24,0 0 0,1 1 0,-1 0 0,0 0 0,1 0 0,-1 1 0,1 0 0,-1 0 0,1 1 0,-1-1-1,1 1 1,-11 6 0,7-2 328,0 1 0,1 0 0,0 0-1,-11 13 1,17-18-239,0 1-1,1 0 1,0 0-1,-1 0 1,1 0-1,0 0 0,1 0 1,-1 1-1,0-1 1,1 1-1,0-1 1,0 1-1,0 0 1,0-1-1,1 1 1,-1 0-1,1 7 0,1-10-111,0 0 0,0 0-1,0 1 1,0-1-1,0 0 1,0 0-1,0 0 1,0 0 0,0 0-1,1 0 1,-1-1-1,0 1 1,1 0-1,-1-1 1,0 1-1,1-1 1,-1 1 0,1-1-1,-1 0 1,1 1-1,-1-1 1,1 0-1,-1 0 1,1 0 0,-1 0-1,1-1 1,-1 1-1,3-1 1,48-7 705,-40 2-667,0 0 1,0 0-1,0-1 0,-1-1 1,0 0-1,-1-1 1,1 0-1,-2 0 0,1-1 1,7-11-1,12-17 97,34-58-1,-52 80-154,-7 10-6,1 0 1,-1-1-1,-1 1 0,1-1 0,-1 1 1,0-1-1,-1 0 0,1 0 1,-1-1-1,1-7 0,-19 38-426,-1 8 385,-23 52 1,35-72 139,1 0 0,1 0 0,0 1-1,0-1 1,1 1 0,1 0 0,-1 0 0,2 19 0,0-30-83,0 0 0,0 0-1,1 0 1,-1 0 0,0 0-1,0-1 1,1 1 0,-1 0 0,1 0-1,-1 0 1,1 0 0,-1-1-1,1 1 1,-1 0 0,1 0 0,-1-1-1,1 1 1,0 0 0,0-1-1,-1 1 1,1-1 0,0 1-1,0-1 1,0 1 0,0-1 0,-1 1-1,3-1 1,30-1 212,-25-1-149,1 0 0,-1-1 1,0 0-1,0-1 0,11-6 0,-8 1-10,-1 0 0,0 0 0,15-20 0,17-14-503,-42 47 303,1 1-1,-1 0 1,0 0 0,-1 0 0,1 0 0,-1-1 0,-2 10 0,0-1 148,-1-1 69,2 0 1,-1 0-1,1 0 1,1 0-1,0 13 1,2-24-53,-1 0 0,1 0 0,-1 1 1,1-1-1,-1 0 0,1 0 0,0 0 1,0 0-1,-1 0 0,1 0 0,0 0 0,0 0 1,0 0-1,0-1 0,0 1 0,0 0 0,0-1 1,1 1-1,-1 0 0,0-1 0,0 1 1,0-1-1,1 0 0,-1 1 0,0-1 0,0 0 1,1 0-1,-1 0 0,0 0 0,0 0 1,1 0-1,-1 0 0,3-1 0,2 1 106,0-1 0,0 0 0,0 0 0,0 0 0,0 0 0,8-4 0,-6 0-85,1-1 1,-1 0-1,0 0 1,-1-1-1,1 0 1,-1 0-1,-1 0 1,1-1-1,-1 0 1,5-10-1,20-22-1051,-35 87 20,3-44 986,-1 8-110,0 0 1,0-1-1,1 2 1,0 18-1,1-28 41,0 0 1,0-1-1,0 1 0,0-1 0,0 1 0,1 0 0,-1-1 1,1 1-1,-1-1 0,1 1 0,-1-1 0,1 1 1,0-1-1,0 0 0,0 1 0,0-1 0,0 0 0,0 0 1,0 0-1,0 1 0,0-1 0,1 0 0,-1-1 0,0 1 1,1 0-1,-1 0 0,1 0 0,-1-1 0,1 1 0,-1-1 1,1 1-1,-1-1 0,1 0 0,0 0 0,-1 1 1,1-1-1,-1 0 0,1 0 0,0-1 0,-1 1 0,4-1 1,20-4-6289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5830,'-1'10'5333,"-4"12"-2692,0 0 0,-13 35 0,-9 29 1794,26-80-4322,-1-1 0,1 0 0,0 0 0,1 1 0,0-1 0,-1 1 0,2-1 0,-1 0 0,2 9 0,-1-13-81,-1 1-1,1-1 1,0 0 0,0 1 0,0-1 0,0 0-1,0 1 1,0-1 0,0 0 0,1 0-1,-1 0 1,0 0 0,1 0 0,-1 0-1,0-1 1,1 1 0,-1 0 0,1-1-1,0 1 1,-1-1 0,1 1 0,-1-1 0,1 0-1,0 0 1,-1 0 0,1 1 0,0-2-1,-1 1 1,1 0 0,-1 0 0,1 0-1,0-1 1,1 0 0,2 0-20,-1-1 0,0 0 1,0 0-1,0 0 0,0 0 0,0-1 1,0 1-1,-1-1 0,1 0 0,-1 0 0,0 0 1,0-1-1,0 1 0,0-1 0,-1 1 0,1-1 1,-1 0-1,0 0 0,0 0 0,2-6 1,0 0-261,0-1 0,0 0 0,-1 0 0,0 0 0,-1 0 0,2-24 0,-4 32-67,-1-1-1,1 0 0,0 1 1,-1-1-1,0 1 0,0-1 1,0 1-1,-3-6 0,4 8 213,0 0-1,-1 0 1,1 0-1,-1 1 1,0-1-1,1 0 0,-1 1 1,1-1-1,-1 1 1,0-1-1,0 0 1,1 1-1,-1-1 0,0 1 1,0 0-1,0-1 1,1 1-1,-1 0 1,0-1-1,0 1 0,0 0 1,0 0-1,0 0 1,0 0-1,0 0 1,1 0-1,-1 0 0,0 0 1,0 0-1,0 0 1,0 1-1,0-1 1,0 0-1,0 1 0,1-1 1,-1 0-1,0 1 1,0-1-1,1 1 1,-1-1-1,-1 2 0,0-1 86,1 0-1,-1 0 0,1 0 0,0 1 0,-1-1 0,1 0 0,0 1 0,0-1 1,-1 1-1,1-1 0,0 1 0,1 0 0,-1-1 0,0 1 0,0 0 0,1 0 0,-1 0 1,1 0-1,-1-1 0,1 1 0,0 0 0,0 0 0,0 0 0,0 0 0,0 0 1,0 0-1,1 0 0,-1-1 0,1 1 0,-1 0 0,1 0 0,0 0 0,-1-1 0,1 1 1,0 0-1,0-1 0,0 1 0,0-1 0,2 3 0,1 1-1,0 0 0,0 0 0,1 0 0,-1 0-1,1-1 1,0 0 0,0 0 0,1 0 0,-1-1 0,10 5 0,5-1 7,0-2 1,0 0-1,1-1 1,-1-1 0,1-1-1,0-1 1,0-1 0,39-4-1,-47 3 68,1-1 1,-1-1-1,0 0 0,0-1 0,0 0 0,0-1 0,-1-1 0,0 0 0,0 0 0,0-1 0,-1-1 1,0 0-1,0 0 0,12-15 0,-20 20 39,0-1 0,0 0 0,-1 0 0,1-1 0,-1 1 0,0 0 0,0-1 0,-1 1 1,2-7-1,-3 10-73,1-1 1,-1 1 0,0 0 0,0 0 0,0 0 0,1-1 0,-1 1-1,0 0 1,-1 0 0,1 0 0,0-1 0,0 1 0,0 0 0,-1 0-1,1 0 1,-1 0 0,1 0 0,-1 0 0,1 0 0,-1 0 0,0 0-1,1 0 1,-1 0 0,0 0 0,0 0 0,0 0 0,0 0 0,0 1-1,1-1 1,-1 0 0,-1 1 0,1-1 0,0 1 0,0-1 0,0 1 0,0-1-1,0 1 1,0 0 0,-3-1 0,-8 1 135,0 0 1,0 0-1,-1 1 1,1 0-1,0 2 0,0-1 1,0 1-1,0 1 1,1 0-1,-1 0 0,1 1 1,0 1-1,1 0 1,-1 1-1,1 0 0,-11 10 1,12-11 102,0 2 0,1-1 0,0 1 0,0 1 0,1-1 0,0 1 0,0 1 0,1-1 0,0 1 0,1 0 0,0 0 0,1 1 0,0-1 0,0 1 0,1 0 0,1 0 0,-3 22 0,5-31-236,0 0 0,0 1 0,1-1 0,-1 0 0,0 0 0,1 0 0,-1 0 0,1 0 0,0 0 0,0 0 0,-1 0 1,1 0-1,1 0 0,-1 0 0,0-1 0,0 1 0,1 0 0,-1-1 0,1 1 0,-1-1 0,1 0 0,0 1 0,2 1 0,1-1 81,0 0-1,-1 0 1,1-1 0,0 1 0,0-1 0,0 0-1,1-1 1,-1 1 0,9-1 0,1-1 120,1 0 1,-1-1 0,0-1 0,0 0-1,28-11 1,-25 6-198,0 0-1,-1-2 1,0 0-1,-1-1 1,0 0-1,26-26 1,-34 30-494,-1-2 1,0 1 0,-1-1 0,0 0 0,10-18-1,-13 20-446,-1 0 0,1 0 1,-1 0-1,0 0 0,-1 0 0,0-1 0,0 1 0,0 0 0,-2-11 0,-2-10-7672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 4805,'-15'6'597,"-6"1"27,0 2 0,0 0 0,1 2 0,1 0 0,0 1 0,0 1 0,-30 27 0,21-8-242,1 2 0,3 0 0,-39 70 0,-41 124 481,86-183-854,3 2 0,1-1-1,2 2 1,3-1 0,-5 64-1,13-86-23,0 0-1,2 0 0,1 0 0,1-1 0,1 1 0,1-1 0,1 0 0,1 0 0,1 0 0,2-1 0,0-1 1,16 27-1,-10-25-93,1 0 1,0-1 0,2-1-1,1-1 1,42 35 0,-54-48 21,1-2-1,1 1 1,-1-1 0,1 0 0,0-1 0,0 0 0,0-1-1,1 0 1,0-1 0,-1 0 0,1 0 0,1-1-1,-1-1 1,0 0 0,0 0 0,0-1 0,1 0 0,11-3-1,-14 0 301,-1 0 0,0 0 0,1-1 0,-1 0-1,-1 0 1,1-1 0,-1 0 0,1-1 0,-2 1-1,1-1 1,-1-1 0,9-10 0,8-11 1008,31-53 0,-50 73-1097,31-52 201,-3-2 0,-4-2-1,-1 0 1,-4-2 0,-2-1 0,-4 0-1,-2-2 1,-4 1 0,-2-2-1,-1-110 1,-9 161-445,0 0 1,-1-1 0,-2 1-1,1 0 1,-2 0-1,-1 1 1,-13-31-1,17 43 31,-1 0-1,0 0 1,-1 0-1,1 0 1,-1 0-1,0 1 1,-1-1 0,1 1-1,-1 0 1,0 1-1,-1-1 1,1 1-1,-1 0 1,1 0-1,-1 1 1,0 0-1,-1 0 1,1 0-1,0 1 1,-1 0-1,0 0 1,1 0-1,-1 1 1,-12-1 0,10 3-3312,2 4-1932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8392,'12'0'278,"213"-11"1236,222-40 1,-140 12-920,1447-74 3511,-1688 111-4032,514-39 3503,-567 39-3289,-11 2-201,0 0-1,1 0 0,-1-1 1,1 1-1,-1-1 0,0 0 0,0 1 1,1-1-1,-1 0 0,0 0 1,3-2-1,-40-1 1152,15 4-1424,1 0 0,0 2 0,-28 6 0,35-5-1634,0 0 0,0 2 1,-19 9-1,19-7-3673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50 9577,'0'0'5274,"-9"-8"-4003,-36-34 1446,60 52-2567,-1-1-1,2-1 1,-1-1-1,1 0 1,0-1-1,1 0 1,-1-1-1,1-1 1,26 2-1,23 0-99,79-2-1,-40-3 124,259 22-109,46 1 176,-14-15-89,618 21 24,487-48 167,-759-34 125,425-38-315,-1121 88-398,-68 22 551,14-16-411,-13 7-969,6-9-4812,9-3-1069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1537,'0'0'12989,"8"-1"-12391,416-14 1878,-163 9-2102,1639 28 2119,-1438-3-2152,114 8-9,-560-25-838,-14-2 142,0 1 0,0-1 0,0 1 0,0-1 1,0 0-1,0 0 0,1 0 0,-1 0 0,0 0 0,0-1 0,0 1 0,0-1 0,0 1 0,0-1 0,0 0 0,0 1 0,0-1 1,2-2-1,5-6-5252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2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69 209 5990,'0'0'1366,"-9"-2"-309,-45-5-496,54 7-491,0 0 1,0 0-1,-1 0 1,1 0 0,0 0-1,0 0 1,0 0-1,-1 0 1,1 0-1,0 0 1,0 0-1,0 0 1,-1 0-1,1 0 1,0 0-1,0-1 1,0 1-1,-1 0 1,1 0 0,0 0-1,0 0 1,0 0-1,0-1 1,-1 1-1,1 0 1,0 0-1,0 0 1,0 0-1,0-1 1,0 1-1,0 0 1,0 0 0,0 0-1,-1-1 1,1 1-1,0 0 1,0 0-1,0-1 1,0 1-1,0 0 1,0 0-1,0 0 1,0-1-1,0 1 1,0 0-1,1 0 1,-1 0 0,0-1-1,0 1 1,0 0-1,0 0 1,0 0-1,0-1 1,0 1-1,0 0 1,1 0-1,-1 0 1,0 0-1,0-1 1,0 1 0,0 0-1,1 0 1,-1 0-1,0 0 1,0 0-1,0 0 1,0-1-1,1 1 1,-1 0-1,17-8 1260,261 4-580,-145 7-688,936-20 1491,-850 17-1109,1793 19 1626,-1290 11-1383,412 7-493,1367-110-34,-2396 65-149,408-34 223,-9-34-20,-485 73-174,-13 2-15,0 1 1,0-1-1,0-1 1,0 1-1,0-1 1,-1 0 0,1 0-1,-1-1 1,1 1-1,5-5 1,-65 3 251,31 4-470,-30-1-4915,42-2 400,4-13-4010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2036 4773,'0'0'5573,"12"-6"-4628,185-115 1446,-107 62-1809,2 5 0,133-58 0,202-45-373,32-13 297,409-158 958,-203 80-509,758-320 1415,-876 361-32,-529 202-1945,-34 4-8153,-3 1-1032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12236,'0'0'9844,"12"-3"-8045,-2 1-1557,-1 0 0,0-1 0,0 0 0,0-1 0,-1 0 0,1 0 1,-1-1-1,0 0 0,0 0 0,-1-1 0,1 0 0,-1-1 0,8-9 0,-3 3 62,-2-1-1,0 0 0,15-28 0,-22 36-242,0 0 0,0-1-1,-1 1 1,0-1 0,0 0 0,0 0 0,-1 0 0,0 0 0,-1 0 0,1 0 0,-2-14 0,1 20-63,-1 0 1,1 0 0,0-1-1,0 1 1,-1 0 0,1 0-1,-1 0 1,1 0 0,-1 0-1,0 0 1,1 0 0,-1 0-1,0 0 1,1 0 0,-1 0-1,0 0 1,0 1 0,0-1-1,0 0 1,0 0 0,0 1-1,0-1 1,0 1 0,0-1-1,0 1 1,-1 0 0,1-1-1,0 1 1,0 0 0,0 0-1,0-1 1,-1 1 0,1 0-1,0 0 1,0 0 0,0 1-1,-1-1 1,1 0 0,0 0-1,-2 1 1,-1 0-28,0 1 0,0-1 0,-1 1 0,1-1 0,1 1 0,-1 0 0,0 1 0,0-1 0,1 1 0,-4 3 0,-5 6 10,0 2 1,2-1-1,-1 2 0,2-1 1,0 1-1,1 1 0,0-1 0,1 2 1,1-1-1,1 0 0,0 1 1,1 0-1,-3 29 0,7-43 2,0-1 0,0 0 1,0 0-1,0 0 0,0 1 0,0-1 0,1 0 0,-1 0 0,1 0 0,0 0 0,-1 0 0,1 0 0,0 0 0,0 0 0,0 0 0,1 0 0,-1 0 0,0 0 1,1-1-1,-1 1 0,1-1 0,-1 1 0,1-1 0,0 1 0,0-1 0,0 0 0,0 0 0,0 0 0,0 0 0,0 0 0,0 0 0,0-1 0,0 1 0,0-1 1,0 0-1,0 1 0,1-1 0,-1 0 0,0 0 0,0 0 0,0 0 0,1-1 0,-1 1 0,3-2 0,6 1 23,0-2 0,0 0 0,-1 0 0,1-1-1,-1 0 1,0 0 0,16-11 0,-13 6 20,0 0 1,-1-1-1,0 0 0,-1-1 0,0 0 1,0-1-1,-1 0 0,-1-1 1,0 0-1,-1-1 0,0 1 0,9-26 1,-27 108-428,9-65 417,0 1-1,1 0 1,-1 0 0,1 0-1,0-1 1,0 1-1,1 0 1,1 6-1,-2-10-6,1 0-1,0 0 1,-1 0-1,1 0 0,0 0 1,0 0-1,0 0 0,0 0 1,0 0-1,0 0 1,0-1-1,0 1 0,0 0 1,0-1-1,1 1 0,-1-1 1,0 1-1,0-1 1,1 1-1,-1-1 0,0 0 1,0 0-1,1 1 0,-1-1 1,0 0-1,1 0 0,-1-1 1,0 1-1,1 0 1,-1 0-1,0-1 0,3 0 1,14-3 112,0-1 0,-1-2-1,0 1 1,0-2 0,0 0 0,-1-1 0,21-15 0,-17 11-92,1 0 0,0 2 0,34-13 0,-55 23-32,1 1-1,0-1 0,0 1 1,0-1-1,0 1 0,0-1 1,0 1-1,-1 0 0,1 0 1,0-1-1,0 1 0,0 0 0,0 0 1,0 0-1,0 0 0,0 0 1,0 0-1,0 0 0,0 1 1,0-1-1,0 0 0,0 1 1,0-1-1,0 0 0,-1 1 1,1-1-1,0 1 0,0-1 0,0 1 1,-1-1-1,1 1 0,0 0 1,0-1-1,-1 1 0,1 0 1,-1 0-1,1 0 0,-1-1 1,1 1-1,-1 0 0,1 1 0,0 4-1,-1 0-1,1 1 0,-1-1 0,-1 0 0,1 0 0,-2 7 0,1-9 22,0-1-1,0 1 1,1 1-1,0-1 1,0 0-1,0 0 0,0 0 1,0 0-1,1 0 1,0 0-1,2 7 1,-2-10 15,0 0 0,0-1 0,0 1 0,0 0 0,0-1 0,0 1 0,0-1 0,1 1 0,-1-1 0,0 1 0,0-1 0,0 0 0,1 0 0,-1 0 0,0 1 0,0-1 0,1 0 0,-1-1 0,0 1 0,0 0 0,1 0 0,-1 0 0,0-1 0,2 0 0,35-12 738,-28 8-690,-7 4-108,-1 0 1,1 0 0,0 0-1,-1 1 1,1-1 0,0 0-1,0 1 1,-1 0 0,1 0-1,0 0 1,0 0 0,0 0 0,0 0-1,-1 1 1,6 1 0,-7-1-257,0 0 1,0 0 0,1 0 0,-1 0 0,0 1 0,0-1 0,0 0-1,-1 1 1,1-1 0,0 0 0,0 1 0,-1-1 0,1 1 0,-1 0-1,1-1 1,-1 1 0,0-1 0,1 1 0,-1 0 0,0-1-1,0 1 1,0-1 0,0 1 0,-1 0 0,1-1 0,-1 3 0,-2 2-5738,-5-5-5461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16656,'0'0'10249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11050,'0'0'13400,"-9"14"-13203,-3 9-9,0 1 0,1 1 0,2-1-1,0 2 1,-7 37 0,5 11 518,3 0 1,2 89-1,11-146-782,-1-17-661,-2-9-660,-4-45-5468,-7 12 347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11275,'0'0'13420,"78"-26"-12170,-35 20-161,4 2-513,6 0-416,0 3-96,-2 1-64,-6 0-961,-8 0-1601,-8 0-1666,-10 1-2755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14253,'2'-3'3649,"-2"9"-1566,-7 20-1092,-13 38-1041,-7 5 866,13-38-294,2 0 0,1 1 0,-11 59 1,21-89-514,1 1 1,0-1 0,0 1 0,0-1 0,0 1 0,0-1 0,1 1 0,-1-1-1,1 1 1,-1-1 0,1 1 0,0-1 0,0 1 0,0-1 0,0 0 0,0 0-1,1 1 1,-1-1 0,1 0 0,0 0 0,-1 0 0,1-1 0,0 1-1,0 0 1,0-1 0,0 1 0,0-1 0,1 0 0,-1 0 0,0 1 0,0-1-1,1-1 1,-1 1 0,5 1 0,9 1 13,0 0 1,0-1-1,1-1 0,24-1 0,-5 0 1,-2 2-40,58 11 0,-83-12-40,0 1-1,0 1 1,-1 0-1,1 0 1,-1 1-1,1 0 1,-1 0-1,0 1 1,-1 0-1,1 0 1,11 12-1,-16-15 73,-1 0 0,0 1 0,0-1 0,-1 1 0,1-1 0,0 1 0,-1 0 0,1-1 0,-1 1 0,0 0 0,0 0 0,0 0 0,-1 0 0,1 0 0,-1 0 0,1 0 0,-1 0 0,0 1 0,0-1 0,0 0 0,-1 0 0,1 0 0,-1 0 0,0 0 0,0 0 0,0 0 0,0 0 0,0 0 0,-1-1 0,1 1-1,-1 0 1,1-1 0,-1 1 0,0-1 0,0 0 0,-1 1 0,1-1 0,0 0 0,-3 2 0,-9 6 465,1 0 0,-1 0-1,-1-1 1,1-1 0,-31 12 0,24-12 15,0 0 1,0-2 0,-1 0-1,0-1 1,-24 1 0,39-5-471,1 0 1,0-1-1,0 0 0,0 0 1,0-1-1,0 1 1,0-1-1,0-1 0,0 1 1,0-1-1,0 0 1,0 0-1,1-1 1,-1 0-1,1 0 0,-1 0 1,1 0-1,0-1 1,1 0-1,-1 0 0,1 0 1,0-1-1,-5-6 1,4 3-266,0 0 0,1 0 0,0 0 0,1 0 1,0-1-1,0 0 0,1 0 0,0 0 0,-1-13 1,2 19-19,1 1 1,0-1-1,0 1 1,1-1-1,-1 1 1,0-1-1,1 1 1,0-1-1,-1 1 1,1-1-1,0 1 1,0 0 0,0-1-1,1 1 1,-1 0-1,0 0 1,1 0-1,0 0 1,-1 0-1,1 0 1,0 0-1,0 1 1,0-1-1,0 1 1,0-1-1,0 1 1,1 0 0,-1 0-1,0 0 1,1 0-1,-1 0 1,1 1-1,-1-1 1,0 0-1,1 1 1,0 0-1,-1 0 1,3 0-1,30-1-3746,4 1-706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10218,'0'0'9288,"59"9"-7430,-23-9-64,7 0-833,2 0-769,2 0-160,1 0-416,-11 0-2179,-1 4-2594,-6 0-4612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2947,'0'0'9086,"-7"10"-4810,2-2-3762,-29 52 3047,32-56-3308,0 0 0,0 1 0,1 0 0,-1-1 1,1 1-1,0 0 0,1 0 0,-1 0 0,1 0 0,0-1 0,0 1 0,1 0 0,1 9 0,-1-13-222,0 1 1,0-1-1,0 1 1,0-1-1,0 0 1,0 0-1,1 1 1,-1-1 0,0 0-1,1 0 1,-1 0-1,1-1 1,-1 1-1,1 0 1,0-1-1,-1 1 1,1 0-1,-1-1 1,1 0-1,0 1 1,0-1 0,-1 0-1,1 0 1,0 0-1,2 0 1,48-6 1214,-37 1-1024,1 0 0,-1-2 1,0 0-1,18-11 1,-23 11-219,1 1 1,0 0 0,0 0-1,0 1 1,1 1 0,-1 0-1,1 1 1,0 0-1,21-2 1,-32 5-10,0 1 0,0-1 0,0 1 0,0 0 0,0-1 0,0 1 0,0 0 0,0 0 0,0-1 0,-1 1 0,1 0 0,0 0-1,0 0 1,-1 0 0,1 0 0,-1 0 0,1 0 0,-1 0 0,1 0 0,-1 1 0,0-1 0,1 0 0,-1 0 0,0 0 0,0 0 0,0 1 0,0-1 0,0 0 0,0 0 0,0 1 0,-1 51 39,1-38 61,-1-13-48,1-1-1,0 0 0,0 1 1,0-1-1,0 0 0,0 1 1,1-1-1,-1 0 0,0 1 1,0-1-1,1 0 0,-1 1 1,1-1-1,0 0 0,-1 0 1,1 1-1,0-1 0,-1 0 1,3 2-1,-2-3 25,1 1 0,0-1 0,-1 1 0,1-1 0,0 0 1,-1 0-1,1 1 0,0-1 0,-1 0 0,1-1 0,0 1 0,0 0 0,-1 0 0,1-1 0,-1 1 1,3-2-1,10-2 131,0-2 0,-1 1 0,0-2 0,20-12 1,-24 12-345,-1 2 0,2-1 0,-1 1 0,0 1 0,1 0 0,0 0 0,0 1 1,0 0-1,1 1 0,17-2 0,-26 4 100,-1 1 0,0-1 0,0 1 0,0 0 0,1 0 0,-1-1 0,0 1 0,0 0 0,0 0 0,0 0 0,-1 0 0,1 0 0,0 1 0,0-1 0,0 0 0,-1 0 0,1 0 0,-1 1 0,1-1 0,-1 0 0,0 1 0,1-1 0,-1 0 0,0 1 0,0-1 0,0 0 0,0 1 0,0-1 0,0 3 0,6 21-768,-6-24 754,1-1-1,-1 1 1,0-1-1,1 1 1,-1-1-1,0 0 0,1 1 1,-1-1-1,1 0 1,-1 1-1,1-1 0,-1 0 1,0 0-1,1 1 1,-1-1-1,1 0 1,0 0-1,-1 0 0,1 0 1,-1 1-1,1-1 1,-1 0-1,1 0 0,-1 0 1,1 0-1,-1 0 1,1-1-1,-1 1 1,1 0-1,-1 0 0,1 0 1,-1 0-1,1-1 1,-1 1-1,1 0 1,-1 0-1,1-1 0,0 1 1,13-18-5046,-11 12 2837,10-13-7083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13613,'0'0'7351,"-9"13"-5114,-8 14-1570,1 1 0,1 1 1,1 0-1,2 1 0,1 0 0,-8 36 1,13-21-574,2 0 0,2 49 1,2-92-88,0 0 1,0 0-1,0 0 1,0-1-1,0 1 1,0 0 0,0 0-1,1 0 1,-1-1-1,1 1 1,-1 0-1,1-1 1,0 1-1,0 0 1,0-1 0,0 1-1,0-1 1,0 1-1,0-1 1,0 0-1,2 3 1,-1-4 23,0 1 0,-1-1 0,1 1 0,0-1 0,-1 1 0,1-1 0,0 0 0,-1 0 0,1 0 0,0 0 0,-1 0 0,1 0 0,0-1 0,-1 1 0,1 0 0,0-1 0,-1 1 0,3-2 0,5-2 129,0 0 1,-1-1-1,1-1 1,-1 1 0,0-1-1,9-10 1,33-36-800,75-106 1,-116 146 25,-2 7-1924,-16 21-14966</inkml:trace>
  <inkml:trace contextRef="#ctx0" brushRef="#br0" timeOffset="1">180 396 8200,'0'0'11467,"-17"49"-8360,17-36-1250,0-2-896,4-3-640,9-2-225,6-3 32,4-3-897,5 0-768,2-10-2051,-3-11-3170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10954,'0'0'7485,"-9"13"-5702,-4 7-1214,1-1 1,0 2-1,2-1 1,0 2-1,-10 35 0,10-16-65,1 1-1,3 0 0,1 0 1,2 0-1,2 1 0,5 42 1,-4-85-501,0 1 1,0-1-1,0 1 1,0-1-1,0 1 0,0-1 1,0 1-1,0-1 1,0 1-1,0-1 1,0 1-1,1-1 1,-1 0-1,0 1 1,0-1-1,0 1 0,1-1 1,-1 0-1,0 1 1,1-1-1,-1 1 1,0-1-1,1 0 1,-1 0-1,0 1 1,1-1-1,-1 0 0,1 1 1,-1-1-1,0 0 1,1 0-1,-1 0 1,1 0-1,-1 0 1,1 1-1,-1-1 1,1 0-1,0 0 1,0-1-2,0 1 0,-1 0 1,1-1-1,0 1 0,0-1 1,-1 1-1,1-1 0,0 1 1,-1-1-1,1 0 1,0 1-1,-1-1 0,1 0 1,-1 0-1,1 1 0,-1-1 1,0 0-1,1 0 0,-1 0 1,0 1-1,1-3 1,5-26-659,-1 0 0,-1-1 1,-1 0-1,-2-32 1,-3 49 6,-1 23 325,1 25 544,3-33-179,1 1 0,-1-1 0,0 0 0,1 0 0,-1 1 0,1-1 0,0 0 0,-1 0 0,1-1 0,0 1 0,0 0 0,0-1-1,1 1 1,-1-1 0,0 1 0,0-1 0,1 0 0,-1 0 0,1 0 0,-1-1 0,1 1 0,-1 0 0,1-1 0,0 0 0,-1 0 0,5 0 0,7 2 351,1-2 0,-1 0 0,20-3 1,-18 0-262,0-2-1,0 1 1,-1-2 0,1 0 0,-1-1 0,-1-1 0,1 0 0,-1-1 0,-1 0 0,0-2 0,0 1 0,-1-1 0,0-1 0,-1 0 0,0-1-1,-1 0 1,0 0 0,7-17 0,-15 21-245,-12 18-16,-15 24 17,17-20 207,1 0 0,0 1-1,1 0 1,1 0 0,0 1 0,1-1 0,0 1 0,1 0 0,-1 25 0,4-38-79,0-1-1,1 1 1,-1 0-1,0-1 1,1 1-1,-1 0 1,1-1-1,0 1 0,-1-1 1,1 1-1,0-1 1,0 1-1,0-1 1,0 0-1,0 1 1,0-1-1,0 0 1,1 0-1,-1 0 1,0 0-1,1 0 1,-1 0-1,1 0 1,-1 0-1,1-1 1,-1 1-1,1-1 1,-1 1-1,1-1 1,0 1-1,-1-1 1,1 0-1,0 0 0,-1 0 1,1 0-1,0 0 1,2 0-1,1 0-25,0-1 0,0 1 0,0-1 0,-1 0 0,1 0 0,0 0 0,0 0-1,-1-1 1,1 0 0,-1 0 0,0 0 0,6-4 0,-6 2-395,1-1 0,-1 1 0,0-1-1,0 0 1,-1 0 0,0 0 0,1 0 0,-2-1 0,5-10 0,7-31-6621,-1-5-6164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14958,'0'0'8744,"0"50"-9801,15-46-4612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6438,'0'0'16261,"-8"-3"-15460,6 1-766,0 1 0,0 0 0,0 0 0,0 0 1,0 1-1,0-1 0,0 0 0,0 1 0,0-1 1,0 1-1,0 0 0,-1 0 0,1 0 0,0 0 1,0 0-1,0 0 0,0 0 0,-1 1 0,1-1 1,0 1-1,0 0 0,0 0 0,0-1 0,0 1 1,0 0-1,1 1 0,-1-1 0,0 0 0,0 0 1,1 1-1,-1-1 0,1 1 0,-1 0 1,1-1-1,0 1 0,-2 3 0,-3 1 41,1 0 0,1 0 0,-1 0 0,1 1 0,1 0-1,-1 0 1,1 0 0,0 0 0,0 1 0,1-1 0,0 1 0,1-1 0,-2 12-1,4-18-62,0 0-1,0 0 1,0 0 0,0 0-1,0 0 1,0 0-1,0 0 1,0 0-1,1 0 1,-1 0-1,0-1 1,0 1-1,1-1 1,-1 1-1,1-1 1,-1 1-1,0-1 1,1 0-1,-1 1 1,1-1-1,-1 0 1,1 0-1,-1 0 1,1 0-1,-1-1 1,1 1-1,2-1 1,46-5 608,25-24-166,-64 25-432,0-1-1,1 2 1,-1-1-1,1 2 1,0-1-1,0 2 1,23-3-1,-34 5-22,0 0-1,0 0 0,-1 0 1,1 0-1,0 0 0,0 0 1,0 0-1,0 0 1,-1 0-1,1 1 0,0-1 1,0 0-1,0 1 0,-1-1 1,1 1-1,0-1 0,-1 1 1,1-1-1,0 1 1,-1-1-1,1 1 0,0 0 1,-1-1-1,1 1 0,-1 0 1,1-1-1,-1 1 0,0 0 1,1 0-1,-1 0 1,2 30 173,0 2 247,-1-32-398,-1 0-1,1-1 1,-1 1 0,1 0-1,0 0 1,-1 0-1,1-1 1,0 1 0,0 0-1,0-1 1,-1 1-1,1 0 1,0-1 0,0 1-1,0-1 1,0 0 0,0 1-1,0-1 1,0 0-1,0 1 1,0-1 0,0 0-1,0 0 1,0 0-1,0 0 1,0 0 0,0 0-1,0 0 1,0 0 0,2-1-1,9-2 249,0 0 0,0-1 0,0-1 0,0 0 0,-1-1 0,0 0 0,0 0 0,12-10 0,35-18-217,-52 31-70,0 0 1,0 0-1,0 1 1,0 0-1,0 0 1,0 1-1,1-1 1,-1 2-1,0-1 1,1 0-1,8 2 1,-14-1 4,0 1 1,0 0-1,0-1 1,0 1-1,0 0 1,0 0-1,0 0 1,0 0-1,0 0 1,-1 0-1,1 0 1,0 0-1,-1 0 1,1 1-1,-1-1 1,1 0-1,-1 0 1,1 0-1,-1 1 1,0-1-1,0 0 1,0 0-1,0 1 1,0-1-1,0 0 0,0 2 1,0 46 41,-1-34 59,1-15-98,0 1 1,0 0-1,0 0 1,0 0-1,0 0 0,1 0 1,-1-1-1,0 1 1,0 0-1,1 0 1,-1 0-1,1-1 1,-1 1-1,1 0 0,-1 0 1,1-1-1,-1 1 1,1 0-1,0-1 1,-1 1-1,1-1 0,0 1 1,-1-1-1,1 1 1,0-1-1,0 0 1,0 1-1,-1-1 1,1 0-1,0 1 0,0-1 1,0 0-1,0 0 1,0 0-1,1 0 1,14-4-6080,-2-7-3366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12684,'11'-1'2616,"9"0"-1671,0 1 0,-1 1-1,1 1 1,0 1 0,33 8 0,-46-9-851,-1 0 1,0 1-1,1 0 0,-1 0 0,-1 0 1,1 1-1,0-1 0,-1 1 0,0 1 0,5 4 1,-7-6-95,-1 0 1,1 1-1,-1-1 1,0 1-1,0 0 1,0 0 0,0 0-1,-1 0 1,0 0-1,1 0 1,-2 0-1,1 0 1,0 0-1,-1 1 1,0-1-1,0 0 1,0 7 0,-2-4 51,1-1 1,-1 1-1,0-1 1,0 1 0,-1-1-1,0 0 1,0 0 0,0 0-1,-1 0 1,0-1 0,0 0-1,-6 7 1,-11 10 270,-35 27 1,28-25-97,16-13-75,-5 3 33,2 1 0,-19 22 0,31-34-184,0 1 1,0 0-1,0 0 1,1 1-1,-1-1 1,1 0-1,0 1 1,0-1-1,1 1 0,0 0 1,-1 0-1,2-1 1,-1 1-1,0 0 1,1 0-1,0 5 1,1-8 21,-1 0 1,1 0 0,-1 0 0,1 0 0,0 0-1,0 0 1,0 0 0,0 0 0,0-1-1,1 1 1,-1 0 0,0-1 0,1 1-1,-1-1 1,1 0 0,0 1 0,-1-1 0,1 0-1,0 0 1,0 0 0,0 0 0,0 0-1,0 0 1,0-1 0,0 1 0,0-1 0,3 1-1,8 1 430,-1 0 0,1-1-1,18-1 1,-20 0-137,60-2 1079,106-16 0,-104 5-1787,95-29 1,-164 40 192,-1 2-147,0-1 0,-1 1 0,1-1 0,-1 0 0,1 0 1,-1 0-1,0 0 0,1-1 0,-1 1 0,0-1 0,0 1 0,0-1 0,0 0 0,0 1 0,2-4 0,-2-8-6113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13325,'0'0'8167,"64"29"-6117,-28-19-544,7-2-545,4-1-417,0 0-416,0-1 0,-5-3-192,-8-3-1665,-4 0-2371,-9 0-5990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7687,'1'11'3775,"34"214"5354,-26-188-8127,1 0 1,2 0-1,1-1 0,22 41 1,-35-75-882,1 0 0,0 0 1,0 0-1,0 0 0,1 0 1,-1 0-1,0 0 0,1-1 1,-1 1-1,1 0 0,0-1 0,-1 1 1,1-1-1,0 0 0,0 1 1,0-1-1,0 0 0,0 0 0,0 0 1,0-1-1,1 1 0,-1 0 1,0-1-1,0 1 0,1-1 1,2 0-1,-1-1 68,0 0 1,-1 0-1,1 0 1,-1-1-1,1 1 1,-1-1-1,1 0 1,-1 0 0,0 0-1,0-1 1,0 1-1,0-1 1,-1 0-1,5-4 1,11-16 27,0 0-1,-2-1 1,-1-1 0,17-35 0,38-112-228,-6 13-1126,-54 145-1253,-10 15 2143,0-1 1,1 0-1,-1 0 1,1 0-1,-1 0 1,0 0-1,0 1 0,1-1 1,-1 0-1,0 0 1,1 0-1,-1 1 1,0-1-1,0 0 0,1 0 1,-1 1-1,0-1 1,0 0-1,0 1 1,1-1-1,-1 0 1,0 1-1,0-1 0,0 0 1,0 1-1,0-1 1,0 0-1,0 1 1,0-1-1,0 1 0,0-1 1,0 0-1,0 1 1,5 11-6256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2562 294 7944,'-11'-11'1622,"-29"-28"-37,-2 2-1,-1 1 0,-50-31 0,59 50-1352,0 1 0,-1 2 0,0 1 0,-2 2 1,1 2-1,-1 1 0,0 1 0,-1 3 0,1 1 0,-1 1 0,-50 5 0,-5 6-263,1 4-1,0 4 0,-126 40 1,119-26 38,2 4 0,1 5 1,2 4-1,2 4 1,3 3-1,-92 71 1,123-77-2,1 2 0,3 3 0,2 2 0,2 2 0,3 2 0,2 3 0,3 1 0,2 2 0,-43 93 0,69-124-26,1 1 0,2 0 0,1 1 0,2 0 0,1 0 0,1 1 0,-1 58 0,7-67 6,2-1 1,0 1-1,1-1 1,2 0 0,0 0-1,2-1 1,0 0 0,2 0-1,0 0 1,2-1 0,20 31-1,-2-10 12,3-2-1,1-1 1,2-1-1,2-2 1,1-2-1,2-1 0,1-2 1,2-2-1,1-2 1,1-2-1,92 39 1,-57-35 8,1-4 0,2-3-1,0-4 1,1-4 0,0-3 0,131 0 0,-103-11 49,0-5 1,157-25-1,-200 16-23,-1-3 0,0-3 0,-2-3 0,0-3 0,67-35 0,-92 38 1,-2-1 0,0-2 0,-1-2 0,-2-1 0,-1-2 0,-1-1 0,-2-2 0,-1-1 1,-2-2-1,-1-1 0,-2-1 0,-1-1 0,-2-1 0,33-81 0,-16 1 301,-6-1 1,-4-1-1,-6-2 0,11-173 0,-32 258-231,-1 0-1,-2-1 1,-2 1-1,-1 0 1,-3 0 0,-9-39-1,9 59-84,0 0 0,-2 0 1,0 1-1,-1 0 0,0 1 0,-2 0 0,0 0 0,-1 1 0,0 0 0,-1 1 0,-1 1 0,0 0 1,-30-21-1,18 19-139,0 0 0,-1 2 1,0 1-1,-1 1 0,-1 1 1,0 1-1,0 2 0,-52-7 0,-15 4-1215,-142 1 0,79 13-1803,-192 27 1,59 12-4299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52 330 14478,'0'0'10329,"13"3"-8764,-2-1-1353,-1 0-1,1-1 1,0 0 0,-1-1 0,1 0 0,0 0 0,-1-1 0,1-1 0,13-3 0,24-10 75,-1-2-1,70-36 1,-101 44-281,0 0 0,-1-1-1,0 0 1,0-1 0,-1-1 0,-1 0-1,0-1 1,0-1 0,-2 0 0,15-21 0,-24 32-3,0-1 1,0 1 0,-1-1 0,1 1 0,-1-1 0,0 1 0,0-1 0,0 0 0,-1 1 0,1-1 0,-1 0 0,0 0 0,0 1 0,-1-7 0,0 8-12,1 0 1,-1 0 0,0 0 0,0 0 0,0 0 0,0 1 0,0-1 0,0 0 0,0 1 0,-1-1 0,1 0 0,-1 1 0,1 0 0,-1-1 0,1 1-1,-1 0 1,0 0 0,0 0 0,1 0 0,-1 0 0,0 0 0,0 1 0,0-1 0,0 1 0,0-1 0,0 1 0,-4 0 0,-9-1-18,0 1 0,0 1 1,0 0-1,1 1 1,-1 0-1,0 2 0,1 0 1,0 0-1,0 1 0,0 1 1,1 0-1,-22 14 0,-10 8 47,1 3-1,-45 40 0,67-52 73,1 1-1,-28 32 0,42-45-57,1 2 1,1-1 0,-1 1 0,1 0-1,1 0 1,0 0 0,0 1 0,0-1-1,1 1 1,-2 14 0,5-21-31,0 0 1,0 0 0,0 1-1,0-1 1,1 0-1,-1 0 1,1 0-1,0 0 1,0 1 0,0-1-1,0 0 1,0-1-1,1 1 1,0 0 0,-1 0-1,1-1 1,0 1-1,0 0 1,0-1-1,1 0 1,-1 0 0,0 0-1,1 0 1,0 0-1,-1 0 1,1 0 0,0-1-1,0 0 1,4 2-1,10 4 43,0-2 0,0 0 0,35 6 0,-51-11-47,78 12-339,112 3 0,-12-22-7285,-91-9-2169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9321,'0'0'2557,"-1"-9"326,0 4-2100,-2-28 1147,2 5 5035,-1 50-5891,0 1-1,-11 38 1,-1 8-734,-25 259-115,34-187-4817,9-165-8919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12172,'0'0'10174,"9"1"-9522,85 15 523,-55-7-1002,62 4 0,-27-12-601,-1 0-3879,-74-1 2676,1 1 1427,0-1 0,0 0 0,0 0 0,0 0 1,0 0-1,0 0 0,0 1 0,0-1 0,0 0 0,0 0 0,0 0 0,0 0 1,0 0-1,0 1 0,0-1 0,0 0 0,0 0 0,0 0 0,0 0 0,1 0 0,-1 0 1,1 1-1428,-15 4-946,-7-1-2239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2883,'0'0'3811,"-72"31"-63,44-16-897,9 0-257,10-1-64,7-2-736,2-3-737,6-2-192,13-3 256,9-3 320,4-1-448,7 0-544,5 0-353,-3 1 0,-1 7-1153,-4 3-1858,-18 2-2722,-6 4-3588</inkml:trace>
  <inkml:trace contextRef="#ctx0" brushRef="#br0" timeOffset="1">0 419 12684,'0'0'8904,"51"15"-6950,-21-15-929,8-3-801,2-4-192,3-3-1217,-3 0-2242,-5-1-3491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10826,'0'0'5034,"10"-7"-3197,-2 1-1565,0 1 0,0 0 1,1 0-1,0 1 0,0 0 0,1 0 1,-1 1-1,0 1 0,1-1 0,17-1 1,-26 4-232,15-2 235,-1 1 1,1 1-1,0 0 0,29 5 1,-41-4-260,-1-1-1,0 1 1,1 0-1,-1 0 1,0 1 0,0-1-1,0 1 1,0 0 0,0-1-1,0 1 1,0 0 0,0 1-1,-1-1 1,1 0-1,-1 1 1,0 0 0,0-1-1,0 1 1,0 0 0,0 0-1,0 0 1,-1 0 0,1 0-1,-1 1 1,0-1-1,0 0 1,0 1 0,0 6-1,0-1 425,0 1 0,-1-1 0,0 1 0,-1 0-1,0-1 1,-1 0 0,1 1 0,-2-1 0,1 0-1,-1 0 1,-1 0 0,0 0 0,-6 11 0,4-18 1012,3-12-859,2-22-560,1 22 57,-9-102 4,-1-24-505,11 135 384,-1 0-1,0 1 0,1-1 1,-1 0-1,0 1 0,1-1 1,-1 1-1,1-1 0,-1 0 1,1 1-1,-1-1 0,1 1 1,-1-1-1,1 1 0,0 0 0,-1-1 1,1 1-1,-1 0 0,1-1 1,0 1-1,0 0 0,-1 0 1,1-1-1,0 1 0,-1 0 1,1 0-1,0 0 0,0 0 1,-1 0-1,1 0 0,1 0 1,32 0-415,-23 1 337,197-1-1114,-206 0 1202,0 0 0,-1-1 0,1 1 0,0 0-1,0 0 1,0 0 0,-1 0 0,1 1-1,0-1 1,0 0 0,0 1 0,-1-1-1,1 1 1,0 0 0,-1 0 0,1-1-1,-1 1 1,1 0 0,-1 0 0,1 0-1,-1 1 1,1-1 0,-1 0 0,0 1-1,0-1 1,0 0 0,0 1 0,0-1-1,0 1 1,0 0 0,0-1 0,-1 1-1,1 0 1,-1-1 0,1 1 0,-1 0-1,1 0 1,-1-1 0,0 1 0,0 0-1,0 0 1,0 0 0,0 0 0,-1-1-1,1 3 1,-4 9 46,1-1-1,-2 1 1,1-1-1,-2 0 1,-7 13-1,5-10-3,2-5-21,1 0 1,0 1-1,1-1 0,0 1 1,1 0-1,0 0 0,1 0 1,-2 20-1,4-30-4,0 0 0,0 0 0,0 0-1,1-1 1,-1 1 0,0 0 0,1-1 0,-1 1 0,0 0-1,1-1 1,-1 1 0,1 0 0,-1-1 0,1 1 0,0-1 0,-1 1-1,1-1 1,-1 1 0,1-1 0,0 0 0,0 1 0,-1-1-1,1 0 1,0 1 0,-1-1 0,1 0 0,0 0 0,0 0 0,0 0-1,-1 0 1,1 1 0,0-1 0,0-1 0,-1 1 0,1 0-1,0 0 1,0 0 0,-1 0 0,2-1 0,34-8 29,-20 1-25,-1-1-1,0 0 1,-1-1-1,0-1 1,0 0-1,-1 0 1,-1-1-1,0-1 1,-1-1-1,0 1 1,-1-1-1,11-20 1,-24 45-36,1 0 0,0 0 1,0 0-1,1 19 0,0-8 30,0-13 10,0 0 0,1 1 0,0-1 0,1 0 0,0 0 0,0 0 0,1 0 1,3 10-1,-3-15 1,-1-1 1,0 0-1,1 0 1,0 0 0,0-1-1,0 1 1,0 0 0,0-1-1,0 1 1,1-1-1,-1 0 1,1 1 0,0-1-1,0-1 1,-1 1-1,1 0 1,0-1 0,1 1-1,-1-1 1,0 0 0,0 0-1,0 0 1,1 0-1,-1-1 1,4 1 0,-2-1 21,0 0 1,0 0 0,0 0 0,0 0-1,0-1 1,0 0 0,0 0 0,0 0-1,0-1 1,-1 0 0,1 0 0,0 0-1,-1 0 1,0-1 0,0 1 0,1-1-1,-1 0 1,-1-1 0,1 1 0,0-1-1,-1 1 1,0-1 0,0 0-1,0 0 1,0 0 0,-1-1 0,4-7-1,-1 1 63,-1 1-1,-1-1 1,0 0-1,0 0 1,-1 0-1,0-1 0,-1 1 1,0-1-1,-1 1 1,-1-1-1,-1-15 1,0 23-73,1 0 0,-1-1 0,0 1 0,0 0 0,0 0 0,0 0 1,-1 0-1,1 1 0,-1-1 0,0 1 0,0-1 0,-1 1 0,1 0 0,-5-3 1,6 4-33,0 1 1,0-1-1,0 1 1,0-1 0,-1 1-1,1 0 1,0 0 0,0 0-1,-1 0 1,1 1-1,-1-1 1,1 0 0,-1 1-1,1 0 1,-1 0 0,1-1-1,-1 2 1,1-1-1,-1 0 1,1 0 0,-1 1-1,1-1 1,-1 1-1,1 0 1,0 0 0,-1 0-1,-3 2 1,5-2-121,0 0-1,0 0 1,0 0-1,0 0 1,0 0 0,0 0-1,0 0 1,0 1-1,0-1 1,1 0-1,-1 1 1,0-1 0,1 1-1,-1-1 1,1 1-1,-1-1 1,1 1 0,0-1-1,0 1 1,0-1-1,0 1 1,0-1-1,0 1 1,0-1 0,0 1-1,0-1 1,1 1-1,-1-1 1,1 1 0,-1-1-1,2 3 1,0-1-625,-1 0 1,1 0-1,0-1 0,0 1 1,0 0-1,0-1 1,0 1-1,1-1 1,-1 0-1,1 0 0,-1 0 1,1 0-1,0-1 1,4 3-1,20 5-6793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128 290 12684,'0'0'7100,"-10"-2"-5061,-30-6-843,37 8-1153,1 0 0,-1 1 0,1-1 0,0 0 1,-1 1-1,1-1 0,0 1 0,0 0 0,-1 0 0,1 0 0,0 0 0,0 0 0,0 1 0,0-1 0,0 1 1,0-1-1,0 1 0,1-1 0,-1 1 0,1 0 0,-1 0 0,1 0 0,-1 0 0,1 0 0,-2 4 0,-1 3 30,0 0 0,1 0 0,0 0-1,-4 14 1,6-19-32,0-1 1,1 1-1,-1 0 0,1 0 0,-1-1 0,1 1 0,0 0 1,0 0-1,1 0 0,-1-1 0,1 1 0,0 0 1,2 5-1,-2-8-12,0 1 0,1 0 0,-1-1-1,1 1 1,-1-1 0,1 0 0,0 1 0,0-1 0,0 0 0,0 0 0,0 0 0,0 0 0,0-1 0,0 1-1,0 0 1,0-1 0,0 0 0,0 1 0,0-1 0,0 0 0,1 0 0,-1 0 0,3-1 0,4 0 5,-1 0 1,0-1 0,0 0 0,1-1-1,-1 0 1,-1 0 0,1-1-1,0 0 1,-1 0 0,0-1-1,0 0 1,0 0 0,-1 0-1,1-1 1,4-7 0,43-29-40,-54 42 3,0 0 0,1 0 0,-1 0 0,0 1 1,1-1-1,-1 0 0,0 0 0,0 0 1,1 1-1,-1-1 0,0 0 0,1 0 1,-1 0-1,0 1 0,0-1 0,0 0 0,1 1 1,-1-1-1,0 0 0,0 1 0,0-1 1,0 0-1,1 0 0,-1 1 0,0-1 1,0 1-1,0-1 0,0 0 0,0 1 0,0-1 1,0 0-1,0 1 0,0-1 0,0 0 1,0 1-1,0-1 0,0 0 0,-1 1 0,1-1 1,0 0-1,0 1 0,0-1 0,0 0 1,0 1-1,-1-1 0,1 1 0,-4 17 32,2-5 48,0 1 0,1-1 1,1 21-1,0-31-76,17-22 302,-4-22-350,-13 35-247,1 1 0,0 0 0,1 0 0,-1 0 0,1 0-1,0 0 1,0 1 0,0-1 0,1 0 0,0 1 0,-1 0 0,2 0-1,-1 0 1,0 0 0,1 0 0,0 0 0,0 1 0,8-6-1,16-4-1247,-1-2 0,-1-1 0,0 0 0,32-29-1,-48 36 1766,-1 0 0,0-1-1,-1 0 1,0-1-1,0 1 1,-1-2 0,-1 1-1,0-1 1,0 0-1,-1 0 1,-1 0 0,6-26-1,-9 15 1453,-2 23-1626,1-1 0,0 1 0,0 0 0,0 0-1,0-1 1,0 1 0,0 0 0,-1-1 0,1 1 0,0 0 0,0 0 0,0 0 0,-1-1-1,1 1 1,0 0 0,0 0 0,-1 0 0,1-1 0,0 1 0,0 0 0,-1 0 0,1 0-1,0 0 1,-1 0 0,1 0 0,0 0 0,-1-1 0,1 1 0,0 0 0,-1 0 0,1 0-1,0 0 1,0 0 0,-1 1 0,-2 0 19,1 0-1,0 0 1,0 1 0,-1-1-1,1 1 1,0-1 0,0 1-1,1 0 1,-1 0 0,0 0-1,1 0 1,-1 0-1,-1 4 1,-11 19 203,1 0 1,2 0-1,1 1 0,0 1 0,2 0 1,2 0-1,0 1 0,1-1 0,2 1 1,1 0-1,1 0 0,4 28 0,-4-53-265,1-1-1,1 0 0,-1 1 0,0-1 0,0 0 0,1 0 0,0 1 1,-1-1-1,1 0 0,0 0 0,0 0 0,0 0 0,0 0 0,0 0 0,1 0 1,-1 0-1,1 0 0,-1-1 0,1 1 0,0-1 0,-1 1 0,1-1 1,0 1-1,2 0 0,-2-2 7,-1 1 0,1-1 0,0 0-1,0 0 1,-1 0 0,1 0 0,0 0 0,0-1 0,-1 1 0,1 0 0,0-1 0,-1 1-1,1-1 1,0 0 0,-1 0 0,1 1 0,-1-1 0,1 0 0,-1 0 0,1 0 0,-1 0-1,0-1 1,0 1 0,1 0 0,-1-1 0,0 1 0,0 0 0,0-1 0,-1 1 0,1-1-1,1-1 1,3-7 21,0-1 0,-1 1-1,0 0 1,0-1 0,-1 0-1,0 0 1,-1 0 0,0 0-1,-1 0 1,-1-1 0,1 1-1,-3-18 1,2 28-33,0 1 0,0 0 1,0 0-1,0-1 0,0 1 0,0 0 0,0 0 0,0 0 1,0-1-1,-1 1 0,1 0 0,0 0 0,0 0 1,0-1-1,0 1 0,0 0 0,0 0 0,0 0 0,-1 0 1,1-1-1,0 1 0,0 0 0,0 0 0,0 0 1,-1 0-1,1 0 0,0 0 0,0-1 0,0 1 0,0 0 1,-1 0-1,1 0 0,0 0 0,0 0 0,-1 0 1,1 0-1,0 0 0,0 0 0,0 0 0,-1 0 0,1 0 1,0 0-1,0 0 0,0 0 0,-1 0 0,1 0 1,0 0-1,0 0 0,0 0 0,-1 1 0,1-1 0,0 0 1,0 0-1,0 0 0,0 0 0,-1 0 0,1 1 1,0-1-1,0 0 0,0 0 0,-8 11-94,6-6 90,1-1 1,-1 1 0,1 0 0,1 0 0,-1 0-1,1 0 1,-1 0 0,2 0 0,-1-1-1,0 1 1,1 0 0,0 0 0,0 0 0,2 5-1,-2-7 13,1 0 0,-1 0 0,1-1 0,-1 1 0,1-1 0,0 1-1,0-1 1,0 0 0,0 0 0,0 0 0,0 0 0,1 0 0,-1 0 0,1 0-1,-1-1 1,1 1 0,0-1 0,0 0 0,-1 0 0,1 0 0,0 0 0,0 0-1,0-1 1,3 1 0,2-1 72,-1 1 0,1-1 0,-1-1 0,1 0 0,-1 0 0,1 0 0,-1-1 0,0 0 0,0 0 0,0-1 0,0 0 0,0 0-1,0 0 1,-1-1 0,8-6 0,-5 3-57,0-1-1,0-1 1,0 1 0,-1-2-1,-1 1 1,1-1-1,-2 0 1,11-19-1,-21 39-82,1-1-1,0 1 1,1 0 0,-2 17-1,3-21 68,0-1-1,0 1 0,1 0 1,0-1-1,1 1 0,-1 0 1,1 0-1,0-1 0,0 1 0,1-1 1,2 6-1,-3-9-5,1 0-1,0 0 1,0-1-1,0 1 1,0 0 0,0-1-1,0 0 1,0 1-1,0-1 1,0 0-1,1 0 1,-1 0 0,0-1-1,1 1 1,-1 0-1,1-1 1,-1 0-1,0 0 1,1 1-1,-1-1 1,1-1 0,3 1-1,2-1-14,1 0-1,-1 0 1,1-1-1,-1 0 1,10-4-1,-7 1-194,-1-1 0,1 0 0,13-11 0,-17 11 115,1 0 0,-1 1 0,1 0 0,0 0 0,1 1 0,-1 0 0,11-2 0,-19 6 85,1 0 0,-1 1 0,1-1 0,-1 0-1,0 1 1,1-1 0,-1 1 0,1-1 0,-1 1 0,0-1 0,1 1 0,-1-1-1,0 1 1,0 0 0,0-1 0,1 1 0,-1-1 0,0 1 0,0-1 0,0 1-1,0 0 1,0-1 0,0 1 0,0 0 0,0-1 0,0 1 0,0 0 0,0 27 65,0-22-61,7 340 302,-7-340-237,0 1-1,-1 0 1,1 0 0,-2-1 0,1 1 0,-1 0-1,0-1 1,0 1 0,0-1 0,-6 9 0,7-13 29,-1 1 1,1-1-1,-1 0 1,0 0-1,0 0 1,0 0 0,0-1-1,0 1 1,0-1-1,0 1 1,-1-1 0,1 0-1,-1 1 1,1-1-1,-1 0 1,1-1-1,-1 1 1,1 0 0,-1-1-1,0 0 1,1 1-1,-1-1 1,0 0 0,1 0-1,-1-1 1,0 1-1,1 0 1,-1-1-1,-3-1 1,3 1-19,0 0 1,1-1-1,-1 1 0,1-1 1,0 1-1,-1-1 0,1 0 1,0 0-1,0 0 0,0 0 0,0-1 1,0 1-1,1 0 0,-1-1 1,1 1-1,-3-5 0,-17-49 22,17 45-53,-6-23-471,-11-58 1,18 77-30,1 0 0,1-1 0,0 0 0,1 1 0,1-1 0,4-19 0,-5 32 254,1 1-1,0-1 1,1 1 0,-1-1-1,0 1 1,1 0 0,-1-1-1,1 1 1,0 0-1,0 0 1,0 0 0,0 0-1,0 1 1,0-1-1,0 0 1,0 1 0,1 0-1,2-2 1,49-16-7090,-52 18 7015,33-8-5807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 13933,'-6'-1'758,"0"1"-1,0-1 0,1 2 1,-1-1-1,0 0 1,1 1-1,-1 0 1,-8 3-1,7-1-353,-1 0 0,0 0-1,1 1 1,0 0 0,0 0 0,-7 5 0,10-6-351,0 0 1,0 0-1,0 0 1,1 1-1,-1-1 1,1 1-1,0 0 1,0 0-1,0 0 1,1 1-1,0-1 1,-1 0-1,1 1 1,1 0-1,-1-1 1,1 1-1,0 0 1,0 0-1,0 0 1,0 0-1,1-1 1,0 1-1,1 7 1,-1-11-51,1 1 0,0-1 1,-1 0-1,1 0 0,0 0 0,0 0 1,0 0-1,0 0 0,0 0 0,0 0 1,0-1-1,0 1 0,0 0 1,1 0-1,-1-1 0,0 1 0,0-1 1,1 1-1,-1-1 0,0 0 0,1 0 1,-1 1-1,2-1 0,42 5-7,-28-4-49,-8 0 8,-1 1 0,0-1 0,0 2-1,0-1 1,10 6 0,-16-8 71,-1 1-1,0-1 0,0 1 1,0-1-1,0 1 1,0 0-1,0 0 1,0 0-1,-1-1 1,1 1-1,0 0 0,0 0 1,-1 0-1,1 0 1,0 0-1,-1 1 1,1-1-1,-1 0 1,1 0-1,-1 0 0,0 0 1,0 1-1,1-1 1,-1 0-1,0 0 1,0 0-1,0 1 1,0-1-1,0 0 0,-1 0 1,1 1-1,0-1 1,0 0-1,-1 0 1,1 0-1,-1 0 1,1 0-1,-1 1 0,0-1 1,1 0-1,-1 0 1,0 0-1,1-1 1,-1 1-1,0 0 1,0 0-1,-1 1 0,-4 3 151,1 0 0,-1 0 0,0-1-1,0 0 1,0 0 0,0 0-1,-1-1 1,1 0 0,-1 0-1,0 0 1,-8 1 0,10-3-684,0 1 0,0-1 1,-1-1-1,1 1 0,0-1 1,-1 0-1,1 0 1,0 0-1,-9-2 0,-3-7-7494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72 314 10154,'0'0'14200,"-9"4"-13037,6-3-1097,-1 1 0,1 0 0,-1 0 0,1 0-1,0 0 1,0 0 0,0 0 0,0 1-1,0 0 1,1-1 0,-1 1 0,1 0-1,-1 0 1,1 1 0,0-1 0,0 0 0,1 1-1,-1-1 1,1 1 0,0 0 0,0-1-1,0 1 1,0 0 0,0 6 0,-1-1 69,1 0 1,0 0-1,0 0 1,1 0-1,0 0 1,0 0-1,3 11 1,-2-18-113,0 1 0,0-1-1,0 0 1,0 0 0,0 0 0,0 0 0,1 0 0,-1 0 0,1 0 0,-1-1 0,1 1 0,0-1 0,0 1 0,0-1 0,0 1 0,0-1 0,0 0 0,0 0 0,0 0 0,0 0 0,1 0 0,-1-1 0,0 1 0,1-1 0,-1 1 0,0-1 0,1 0 0,-1 0 0,0 0 0,1 0-1,-1 0 1,4-1 0,1-1 16,1 0-1,-1 0 0,0 0 0,1-1 0,-1 0 0,-1 0 0,1-1 0,0 0 1,-1 0-1,0-1 0,0 0 0,0 0 0,-1 0 0,1 0 0,8-13 1,-4 6-37,-1-1 1,0 0 0,0-1 0,-2 0 0,0 0 0,10-26-1,-16 29-12,-2 21-37,0-1 0,-1 1 0,0-1 0,-5 15 0,-7 34 41,14-55 16,-2 7 13,1-1 1,1 1-1,0-1 0,1 1 1,-1-1-1,4 14 0,-3-21-12,0 1-1,0-1 1,0 0 0,0 0-1,0 0 1,1 0 0,-1 0-1,1 0 1,-1-1-1,1 1 1,-1 0 0,1-1-1,0 1 1,0-1-1,0 0 1,0 0 0,0 1-1,0-1 1,0-1 0,1 1-1,-1 0 1,0 0-1,0-1 1,1 1 0,-1-1-1,0 0 1,1 0-1,-1 0 1,0 0 0,5-1-1,-3 1 5,0-1 0,-1 0-1,1 0 1,-1 0-1,1 0 1,-1-1 0,1 1-1,-1-1 1,0 0 0,0 0-1,0 0 1,0-1 0,0 1-1,0-1 1,0 1-1,-1-1 1,0 0 0,1 0-1,-1 0 1,0-1 0,-1 1-1,1 0 1,0-1 0,-1 1-1,0-1 1,0 1-1,1-5 1,2-5-2,-1 0 0,-1 0 1,0 0-1,-1 0 0,0 0 0,-2-21 0,1 35-15,0-1-1,0 0 0,0 0 1,0 1-1,0-1 1,-1 0-1,1 0 0,0 1 1,0-1-1,0 0 1,0 0-1,-1 0 0,1 0 1,0 1-1,0-1 1,-1 0-1,1 0 0,0 0 1,0 0-1,-1 0 1,1 0-1,0 0 1,0 1-1,-1-1 0,1 0 1,0 0-1,-1 0 1,1 0-1,0 0 0,0 0 1,-1 0-1,1 0 1,0 0-1,0-1 0,-1 1 1,1 0-1,0 0 1,0 0-1,-1 0 1,1 0-1,0 0 0,0-1 1,-1 1-1,1 0 1,0 0-1,0 0 0,0 0 1,-1-1-1,1 1 1,0 0-1,0 0 0,0-1 1,0 1-1,0 0 1,-1 0-1,1-1 0,0 1 1,0 0-1,0 0 1,0-1-1,0 1 1,0 0-1,0 0 0,0-1 1,0 1-1,0 0 1,0-1-1,-12 21-93,12-16 92,-1-1-1,0 1 1,1-1 0,-1 1 0,1-1-1,0 1 1,1-1 0,-1 1 0,0-1-1,1 1 1,0-1 0,0 0 0,0 1-1,0-1 1,0 0 0,1 0 0,-1 1-1,1-1 1,3 4 0,-1-4 4,0-1 1,-1 1 0,1-1-1,0 0 1,0-1 0,0 1-1,0-1 1,0 1 0,1-1-1,-1 0 1,0-1-1,1 1 1,-1-1 0,0 0-1,8 0 1,-4-1-4,-1 0 0,1-1 0,-1 0 0,0 0 0,0 0 0,0-1-1,0 0 1,0 0 0,0-1 0,-1 0 0,1 0 0,-1 0 0,0-1 0,8-8 0,-11 10-11,1 0 0,0-1 0,-1 0 0,0 1 0,0-1 1,0 0-1,-1-1 0,1 1 0,-1 0 0,0-1 0,0 1 0,0-1 1,-1 0-1,0 0 0,0 1 0,0-1 0,0 0 0,-1 0 0,0 0 1,0 0-1,0 0 0,-1 0 0,-1-7 0,2 11 11,-1 1 0,1-1 0,-1 0 0,1 0 0,-1 1 0,0-1-1,1 0 1,-1 0 0,0 1 0,0-1 0,1 1 0,-1-1 0,0 1 0,0-1 0,0 1 0,0 0-1,0-1 1,0 1 0,1 0 0,-1-1 0,0 1 0,0 0 0,0 0 0,0 0 0,0 0 0,0 0 0,0 0-1,0 0 1,0 1 0,0-1 0,0 0 0,0 0 0,0 1 0,0-1 0,0 0 0,0 1 0,0 0 0,-3 0-12,0 1 1,1 0 0,-1-1 0,1 1-1,0 0 1,0 1 0,-1-1 0,-2 3-1,1 1 10,1 0 0,-1 1-1,1-1 1,0 1 0,0 0-1,1 0 1,0 0 0,0 0-1,1 0 1,0 1 0,0-1-1,1 1 1,-1 0 0,2-1-1,-1 15 1,2-20-6,0 0-1,-1-1 1,1 1-1,0 0 1,0-1 0,0 1-1,0-1 1,0 1-1,0-1 1,0 0 0,1 1-1,-1-1 1,0 0-1,1 0 1,-1 0-1,1 0 1,0 0 0,-1 0-1,1 0 1,0-1-1,-1 1 1,1 0 0,0-1-1,0 1 1,-1-1-1,1 0 1,2 0 0,58 3-625,-48-4 449,138-2-1975,-152 3 2174,-1 0 0,0 0 0,0 0 0,0-1 0,1 1 0,-1 0 0,0 0 0,1-1 1,-1 1-1,0-1 0,1 1 0,-1-1 0,0 1 0,1-1 0,-1 1 0,1-1 0,-1 1 0,1-1 1,-1 0-1,1 1 0,-1-1 0,1 0 0,0 0 0,-1 1 0,1-1 0,0 0 0,0 0 0,-1 1 1,1-1-1,0 0 0,0 0 0,0 0 0,0 1 0,0-1 0,0 0 0,0 0 0,0 0 0,1 1 1,-1-1-1,0 0 0,0 0 0,1 1 0,-1-1 0,1-1 0,2-1-18,1 1-1,-1-1 0,1 1 1,-1 0-1,1 0 0,0 0 1,7-3-1,13-6-41,-7 0-587,0-1 0,-1-1 1,0 0-1,-1-1 1,-1-1-1,0-1 0,-1 0 1,0 0-1,-2-2 0,0 1 1,-1-1-1,0-1 1,-2 0-1,12-36 0,-14 32 1167,-1 0 0,-1 0 0,-1 0 0,-1-34 0,-2 57-457,0 0 1,0 0-1,-1 0 0,1-1 1,0 1-1,-1 0 1,1 0-1,0 0 0,-1 0 1,1 0-1,0 0 0,0 0 1,-1 0-1,1 0 1,0 0-1,-1 0 0,1 0 1,0 1-1,-1-1 1,1 0-1,0 0 0,0 0 1,-1 0-1,1 0 0,0 1 1,0-1-1,-1 0 1,1 0-1,0 0 0,0 1 1,-1-1-1,1 1 1,-5 6 113,0 0 0,1 1 1,0 0-1,0 0 0,1 0 1,0 1-1,0-1 0,-1 10 1,-11 72 1389,12-62-1201,1 0 1,1 0-1,2 0 0,4 29 1,-3-41-435,1-1 1,1 0 0,0 0-1,1 0 1,0-1-1,2 0 1,-1 0-1,17 24 1,-85-131-548,-69-95 90,128 184 260,-16-25 2271,24 20-227,16 6-1199,259 5-944,-229-7-3572,-6-10-4308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10410,'2'-2'861,"0"0"1,-1 0-1,1 0 1,0 0-1,-1 0 0,0 0 1,1 0-1,-1 0 1,0-1-1,0 1 1,0-1-1,0 1 0,0-5 1,0 6-701,-1 0 0,0 0 0,1 0 0,-1 0 1,0 0-1,0 0 0,0 0 0,0 0 0,0 0 0,0 0 0,0 0 1,0 0-1,0 0 0,0 1 0,0-1 0,-1 0 0,1 0 0,0 0 1,-1 0-1,1 0 0,-1 0 0,1 0 0,-1 0 0,1 1 0,-1-1 1,1 0-1,-1 0 0,0 1 0,0-1 0,1 0 0,-1 1 1,0-1-1,0 1 0,0-1 0,0 1 0,-1-1 0,-3 0-108,0 1 0,0-1 0,0 1-1,0 0 1,0 1 0,0-1 0,1 1-1,-1 0 1,0 0 0,0 0 0,0 1-1,1 0 1,-1 0 0,1 0 0,-1 0-1,1 1 1,0 0 0,0-1 0,0 2-1,0-1 1,-5 7 0,4-6-59,2 1 0,-1 0 1,1 0-1,-1 1 0,1-1 0,1 1 1,-1-1-1,1 1 0,0 0 0,0 0 1,1 0-1,-1 0 0,2 0 0,-1 0 1,0 0-1,1 1 0,1 6 0,-1-12 6,1 1 0,-1-1 0,1 0 0,0 0 0,-1 0 0,1 0 0,0 0 0,0 0 0,0 0 0,0 0 0,0 0 0,0 0-1,0 0 1,0 0 0,0 0 0,0-1 0,0 1 0,1-1 0,-1 1 0,0-1 0,0 1 0,1-1 0,-1 1 0,0-1 0,1 0 0,-1 0 0,0 0 0,1 0-1,-1 0 1,0 0 0,1 0 0,-1 0 0,2-1 0,4 0 2,0 0 0,0 0 1,0 0-1,0-1 0,10-4 0,-3-2-40,-1 0 1,-1-1-1,1 0 0,-2-1 1,1 0-1,-1-1 0,-1-1 1,0 0-1,0 0 0,-1-1 1,-1 0-1,0 0 0,-1-1 1,0 0-1,-2 0 1,1-1-1,-2 1 0,6-30 1,-53 134-775,41-83 811,-20 71 375,21-73-345,0-1-1,0 1 0,1 0 0,0 0 1,0 0-1,0-1 0,0 1 0,1 0 1,-1 0-1,1 0 0,0-1 0,1 1 1,3 8-1,-3-10-2,1-1 0,-1 0 0,1 0-1,0 0 1,0 0 0,-1-1 0,1 1 0,0-1 0,0 0 0,0 0 0,1 0 0,-1 0 0,0 0 0,0-1-1,1 1 1,-1-1 0,0 0 0,0 0 0,6-1 0,2 1 16,0-1-1,0 0 1,0-1-1,18-5 1,-19 3-31,0 0 0,0-1 0,-1 0-1,0-1 1,0 0 0,0 0 0,0-1 0,-1 0 0,11-13 0,-15 16 3,0-1 1,0 0 0,0 0 0,-1 0 0,0 0-1,0 0 1,-1-1 0,1 1 0,-1-1 0,0 0-1,-1 0 1,1 0 0,-1 0 0,-1 0-1,1 0 1,-1 0 0,0 0 0,-1-8 0,1 13-9,0 0 1,0 0-1,0 0 0,-1 0 1,1-1-1,-1 1 1,1 0-1,-1 0 1,1 0-1,-1 0 1,1 1-1,-1-1 1,0 0-1,0 0 1,1 0-1,-1 0 0,0 1 1,0-1-1,0 0 1,0 1-1,0-1 1,0 1-1,0-1 1,0 1-1,0-1 1,0 1-1,0 0 1,0-1-1,0 1 0,-1 0 1,1 0-1,0 0 1,0 0-1,0 0 1,0 0-1,0 0 1,0 0-1,-1 1 1,1-1-1,0 0 1,-2 1-1,-1 1-13,1-1 0,-1 0-1,0 1 1,0 0 0,1 0 0,-1 0 0,1 0-1,0 1 1,0-1 0,-4 5 0,-2 4-6,0 1 0,2 0 1,-1 0-1,2 1 0,-7 16 1,10-22 9,1-1 1,0 0-1,0 1 0,1-1 1,-1 1-1,1-1 1,1 1-1,0 0 1,0-1-1,0 1 0,0 0 1,1-1-1,3 12 1,-3-16-92,0 0 0,0 1 0,1-1 0,-1 0 0,1 0-1,0 0 1,-1 0 0,1 0 0,0 0 0,0-1 0,0 1 0,0-1 0,0 1 0,1-1 0,-1 0 0,0 0 0,1 0 0,-1 0 0,0 0 0,1 0 0,4 0 0,1 1-1040,0-1 0,1-1 0,-1 1 0,1-1 0,13-2 0,19-6-6094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9161,'-8'2'7409,"-6"3"-5673,1-1 0,-1 2-1,0 0 1,-19 12 0,27-15-1539,1 1 0,-1-1 0,1 1 1,0 0-1,0 0 0,0 1 1,1-1-1,-1 1 0,1 0 1,0 1-1,1-1 0,-1 1 0,1-1 1,-3 10-1,6-14-214,0 0-1,0 0 1,0 0-1,0 0 1,0-1-1,1 1 1,-1 0 0,0 0-1,1 0 1,-1 0-1,0 0 1,1-1-1,-1 1 1,1 0-1,0 0 1,-1-1 0,1 1-1,0 0 1,-1-1-1,1 1 1,0-1-1,0 1 1,-1-1 0,1 1-1,0-1 1,0 1-1,0-1 1,0 0-1,0 1 1,-1-1 0,1 0-1,0 0 1,0 0-1,0 0 1,0 0-1,0 0 1,2 0 0,44 3-1027,-41-3 802,199 0-2647,-204 0 2918,0 0-1,0 0 0,0 0 0,0 0 0,0 0 1,1 0-1,-1 0 0,0 0 0,0 0 0,0 0 0,0 1 1,0-1-1,0 0 0,0 1 0,0-1 0,-1 1 1,1-1-1,0 1 0,0 0 0,0-1 0,0 1 0,-1 0 1,2 0-1,-2 0 37,0 0 0,0 0-1,-1 0 1,1 0 0,0-1 0,0 1 0,-1 0-1,1 0 1,0 0 0,-1-1 0,1 1 0,-1 0 0,1-1-1,-1 1 1,1 0 0,-1-1 0,1 1 0,-1 0 0,0-1-1,-1 2 1,-43 28 1556,44-30-1665,-14 8 21,-9 6 521,-45 19 0,61-31-1198,0 1-1,0-1 1,-1 0-1,1-1 0,-17 1 1,14-3-5642,4-6-4346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60 4708,'0'0'14318,"-5"-10"-11126,2 4-2753,2 3-358,0 1-1,0-1 1,0 1 0,-1 0-1,1-1 1,0 1 0,-1 0-1,1 0 1,-1 0 0,0 0-1,0 0 1,0 0 0,0 1-1,0-1 1,0 1 0,0-1-1,0 1 1,-1 0 0,1 0-1,-1 0 1,1 0-1,-1 0 1,1 0 0,-1 1-1,-4-1 1,-5 0-24,0 2 0,1-1 0,-1 1 0,0 1-1,0 0 1,1 1 0,-1 0 0,1 1 0,0 0 0,0 0-1,1 1 1,-1 1 0,1 0 0,0 0 0,0 1 0,1 1 0,0-1-1,0 1 1,-10 13 0,18-20-50,0 0-1,0 0 0,0 1 1,0-1-1,0 1 0,0-1 1,0 1-1,0-1 0,0 1 1,1-1-1,-1 1 0,1 0 1,-1-1-1,1 1 0,-1 0 1,1-1-1,0 1 0,0 0 1,0 0-1,0 1 0,1-1-3,-1-1-1,1 0 1,0 0 0,0 0-1,-1 0 1,1 0 0,0 0-1,0 0 1,0 0-1,0 0 1,0 0 0,1 0-1,-1-1 1,0 1-1,0 0 1,0-1 0,1 1-1,-1-1 1,3 1 0,8 2-31,1-1 0,0 0 1,0-1-1,17-1 1,-14 0-69,21 1-105,-27-2 105,1 1 0,0 0 0,-1 0 1,1 1-1,0 1 0,-1-1 0,1 2 1,-1 0-1,0 0 0,1 1 0,12 6 1,-22-9 107,0 0 1,0 0 0,0 0 0,0 0 0,0 0 0,0 0-1,0 1 1,0-1 0,-1 0 0,1 1 0,0-1 0,-1 0 0,1 1-1,-1-1 1,0 1 0,1-1 0,-1 0 0,0 1 0,0-1-1,0 1 1,0-1 0,0 1 0,0-1 0,0 1 0,0-1 0,-1 1-1,1-1 1,-1 0 0,1 1 0,-1-1 0,1 0 0,-2 2 0,0 2 170,-1-1 1,1 0-1,-1 0 1,0 0 0,0 0-1,-1-1 1,1 1 0,-6 3-1,-13 10 877,-2-2 0,-34 18 0,47-28-1163,1 0 0,-1-1 0,0 0 0,1-1 0,-2-1 0,1 1 0,0-2 0,-22 2 0,33-3-66,-1 0 0,1 0 1,-1 0-1,1 0 0,-1-1 0,1 1 0,-1 0 1,1 0-1,-1 0 0,1 0 0,-1 0 1,1-1-1,-1 1 0,1 0 0,0 0 0,-1-1 1,1 1-1,-1 0 0,1-1 0,0 1 0,-1-1 1,1 1-1,0 0 0,-1-1 0,1 1 1,0-1-1,0 1 0,-1-1 0,1 1 0,0-1 1,0 1-1,0-1 0,0 1 0,0-1 1,0 1-1,0-1 0,-1 1 0,2-1 0,-1 1 1,0-1-1,0 1 0,0-1 0,0 1 0,0-1 1,0 1-1,1-1 0,-1-20-7588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7263 320 11339,'-368'-95'530,"-4"16"0,-638-52 1,-139 117-742,807 36-610,-461 91 0,542-57 322,2 12-1,-320 129 1,376-111 555,5 8-1,3 9 1,-222 158-1,300-178-24,4 5 0,3 5 1,5 5-1,-162 194 0,214-222-100,4 2-1,2 3 1,-55 118 0,75-130-199,3 0 0,3 2 0,2 1 0,3 1 0,-7 73 0,16-89 147,3 1 0,2-1 0,2 1 0,2 0 0,3 0 0,2-1 0,2 0 0,17 55 0,-6-49 145,3 0 1,3-2-1,2-1 0,69 100 1,-47-87-18,4-3 0,2-2 0,69 59 1,17-6 116,5-6 0,270 151 0,-65-71 24,7-16 0,8-15 1,6-17-1,694 165 0,-541-200 135,5-23 0,3-24 0,563-10 1,-724-54-79,0-15 0,-2-17-1,404-93 1,-523 71 151,-4-11-1,-2-11 1,-5-11-1,-4-10 0,305-180 1,-403 197-175,-4-7 0,237-209 0,-309 241 76,-3-3 1,-2-2 0,-3-3 0,-3-2-1,-4-3 1,-2-1 0,41-96 0,-63 113-183,-4-1 1,-2-1-1,-2 0 1,-3-2-1,-3 1 1,-2-1 0,-4-1-1,-1 1 1,-4-1-1,-2 0 1,-3 1-1,-2 0 1,-3 0-1,-3 1 1,-3 1-1,-2 0 1,-2 2-1,-3 0 1,-57-97 0,30 74-212,-3 2 0,-4 2 0,-117-118 1,85 110-8,-4 3 0,-148-97 1,70 73-562,-4 7 1,-5 8-1,-273-96 1,108 71-2570,7 17-2818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134 358 9225,'0'0'9726,"-9"-2"-6432,4 1-3028,2-1-127,0 1-1,0 0 1,0 0-1,0 0 1,0 1-1,0-1 0,-1 1 1,1 0-1,0 0 1,0 0-1,-1 0 1,1 1-1,0-1 1,0 1-1,0-1 0,0 1 1,-1 0-1,1 1 1,0-1-1,1 0 1,-1 1-1,0 0 0,0 0 1,1 0-1,-1 0 1,1 0-1,-5 5 1,-19 41 56,21-20-104,5-27-85,0 0 1,0-1-1,0 1 0,0 0 0,0-1 1,1 1-1,-1-1 0,0 1 0,0 0 0,1-1 1,-1 1-1,0-1 0,1 1 0,-1-1 1,1 1-1,-1-1 0,1 1 0,-1-1 0,1 1 1,-1-1-1,1 1 0,-1-1 0,1 0 1,0 0-1,-1 1 0,1-1 0,-1 0 0,1 0 1,0 1-1,-1-1 0,2 0 0,6 0 73,1 0-1,-1 0 1,0-1-1,0 0 0,0-1 1,0 0-1,0 0 0,0-1 1,0 0-1,0 0 1,-1 0-1,0-1 0,0 0 1,12-10-1,4-3-69,-1-1 0,-1-1 0,19-24 0,-25 26-12,-1-1 0,0 0 1,-2-1-1,16-32 0,-22 41-25,-2 0 0,0-1 0,0 0 1,-1 1-1,0-2 0,-1 1 0,0 0 0,-1 0 1,0-1-1,-2-22 0,1 32 13,0-1 1,0 0-1,-1 1 0,1-1 1,-1 0-1,0 1 0,0-1 1,0 1-1,0-1 0,0 1 1,-1-1-1,1 1 0,-1 0 1,1 0-1,-1 0 0,0 0 1,0 0-1,0 0 0,0 0 1,0 0-1,0 1 0,0-1 1,-1 1-1,1 0 0,0 0 1,-1-1-1,1 2 0,-1-1 1,0 0-1,1 0 0,-1 1 1,0-1-1,1 1 0,-1 0 1,-4 0-1,1 1-4,-1 0 0,1 0 1,-1 0-1,1 1 0,0 0 1,0 0-1,0 1 0,0-1 0,0 1 1,0 1-1,1-1 0,-1 1 1,-8 8-1,-4 6 4,1 0 1,1 0-1,-17 27 1,29-40 29,0 2 0,0-1 0,1 0 0,0 1 0,0 0 0,0-1 0,1 1 0,0 0 0,1 1 0,-1-1 0,1 0 0,1 0-1,-1 0 1,1 1 0,1 10 0,0-16-11,0 0-1,0 0 0,0 0 1,1 0-1,-1 0 0,1 0 1,-1 0-1,1 0 0,-1-1 1,1 1-1,0 0 0,0-1 1,0 0-1,-1 1 0,1-1 1,1 0-1,-1 0 0,0 0 1,0 0-1,0-1 0,1 1 1,-1-1-1,0 1 0,0-1 1,5 0-1,70 3 10,-59-4-22,16 0-33,41-1-237,-71 2 265,-1 0 1,1 1-1,0-1 0,-1 1 0,1 0 0,0 0 0,-1 0 1,1 0-1,-1 0 0,1 1 0,-1 0 0,0 0 0,0 0 0,5 4 1,-6-3 81,1 1 0,-2-1 0,1 1 0,0 0 1,-1 0-1,0 0 0,0 0 0,0 0 1,0 0-1,-1 0 0,1 0 0,-1 0 0,0 0 1,0 0-1,-1 0 0,1 0 0,-1 0 1,0 0-1,0 0 0,0 0 0,-1 0 0,-1 4 1,-5 12-322,-1-1 1,-19 31-1,27-64-21768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82 16720,'0'0'3096,"-11"-5"-400,6 2-2572,-1 0-1,0 0 1,0 1 0,0 0 0,0 0-1,0 0 1,-1 1 0,1 0-1,0 0 1,-1 1 0,1 0-1,-1 0 1,1 0 0,0 1 0,-1 0-1,1 0 1,0 0 0,0 1-1,0 0 1,0 0 0,0 1 0,-10 5-1,4 1-69,-1 1-1,2 0 0,-1 1 0,-14 19 1,21-24 8,0 0 0,0 1 0,1-1 0,0 1 0,1 0 1,-1 0-1,1 1 0,1-1 0,-1 1 0,-1 12 1,4-18-49,-1-1 1,1 1-1,0-1 1,0 1 0,0-1-1,0 1 1,0-1-1,0 1 1,0-1 0,1 1-1,-1-1 1,0 0-1,1 1 1,-1-1 0,1 1-1,0-1 1,-1 0-1,1 1 1,0-1 0,0 0-1,0 0 1,0 0-1,0 0 1,0 0 0,0 0-1,0 0 1,2 1-1,0-1 18,-1 0-1,1 0 0,0 0 1,0-1-1,0 1 0,0-1 1,0 0-1,0 0 0,0 0 1,0 0-1,0-1 0,5 0 1,4-2 38,-1-1 0,1 1 1,-1-2-1,0 0 1,19-11-1,-12 2-63,0 0 1,-1-1-1,-1 0 1,23-29-1,-31 34-36,0-1 0,0 0 0,-1 0 0,0-1 0,-1 0 0,-1 0 0,0-1 0,6-25 0,-10 38 25,-1 0 0,0 0 0,0-1-1,0 1 1,0 0 0,0 0 0,0-1 0,0 1 0,1 0 0,-1 0 0,0-1 0,0 1-1,0 0 1,0-1 0,0 1 0,0 0 0,0 0 0,0-1 0,0 1 0,-1 0 0,1-1-1,0 1 1,0 0 0,0 0 0,0-1 0,0 1 0,0 0 0,-1 0 0,1-1 0,0 1-1,0 0 1,0 0 0,-1 0 0,1-1 0,0 1 0,0 0 0,0 0 0,-1-1 0,-10 8-58,-11 17 92,14-13-22,1 0 1,1 0 0,-1 1 0,2 0 0,0 0-1,0 1 1,1 0 0,1-1 0,0 1-1,0 0 1,2 1 0,0-1 0,0 21-1,1-32-126,1 1-1,-1 0 1,1 0-1,-1 0 1,1 0-1,0-1 1,0 1-1,0 0 1,0 0-1,1-1 1,-1 1-1,1-1 1,0 0-1,-1 1 1,1-1-1,0 0 1,0 0-1,1 0 1,-1 0-1,0 0 1,5 2-1,-1-2-905,0 1-1,0-1 0,0 0 0,0 0 1,1 0-1,-1-1 0,1 0 0,10 0 1,25-1-9082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45 7751,'0'0'4164,"0"-9"-395,0-27 240,-1 39-113,-3 12-1110,-8 33-1871,-22 95 1471,23-108-2048,1 0-1,3 1 0,0 0 0,2 0 0,1 49 0,4-84-335,0 0 0,1 0 0,-1 0 0,1 0 0,-1 0-1,1-1 1,0 1 0,-1 0 0,1 0 0,0 0 0,0 0-1,-1-1 1,1 1 0,0 0 0,0-1 0,0 1 0,0 0 0,0-1-1,0 0 1,0 1 0,0-1 0,0 1 0,0-1 0,0 0-1,0 0 1,0 0 0,0 0 0,1 0 0,-1 0 0,0 0 0,0 0-1,2 0 1,40-5 60,37-20-234,-63 18 122,1 1 0,1 1 1,-1 0-1,1 2 1,34-4-1,-52 8 45,-1-1 0,1 0 0,-1 0 0,1 0-1,-1 0 1,1 1 0,-1-1 0,1 0 0,-1 0-1,1 1 1,-1-1 0,1 0 0,-1 1 0,1-1 0,-1 1-1,1-1 1,-1 0 0,0 1 0,1-1 0,-1 1-1,0-1 1,0 1 0,1-1 0,-1 1 0,0-1 0,0 1-1,0 0 1,1-1 0,-1 1 0,0-1 0,0 1-1,0-1 1,0 1 0,0-1 0,0 1 0,0 0 0,-1-1-1,1 1 1,0-1 0,0 1 0,0-1 0,0 1-1,-1-1 1,1 1 0,0-1 0,-1 2 0,-13 27-77,-5-8-35,-1 0 0,-1-2 0,-28 22 0,-7 6-168,55-47 274,1 0 1,0 0-1,0 1 1,0-1-1,0 0 1,0 0-1,-1 0 1,1 0-1,0 0 1,0 0-1,0 1 1,0-1-1,0 0 1,0 0-1,0 0 1,0 0-1,0 1 1,0-1-1,0 0 1,-1 0-1,1 0 1,0 0-1,0 1 1,0-1-1,0 0 1,0 0-1,0 0 0,1 1 1,-1-1-1,0 0 1,0 0-1,0 0 1,0 0-1,0 0 1,0 1-1,0-1 1,0 0-1,0 0 1,0 0-1,0 0 1,1 1-1,-1-1 1,0 0-1,0 0 1,0 0-1,0 0 1,0 0-1,1 0 1,-1 0-1,0 0 1,0 0-1,0 1 1,0-1-1,0 0 1,1 0-1,-1 0 0,0 0 1,0 0-1,0 0 1,1 0-1,-1 0 1,0 0-1,0 0 1,0 0-1,0 0 1,1 0-1,-1-1 1,25 3-112,29-8 201,-41 4-194,169-37 278,-110 11-3179,-70 27 2489,1-1-1,0 1 1,-1 0 0,1-1 0,-1 1 0,0-1 0,0 0-1,1 0 1,-1 0 0,0 0 0,-1 0 0,1 0 0,0-1-1,-1 1 1,3-4 0,-2-12-6856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13549,'0'0'10057,"47"-14"-8711,-11 11-129,6 3-577,-3 0-544,14 0-192,-8 8-1537,4 1-1891,-2 3-3810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13773,'0'0'13570,"9"-2"-12684,-8 2-868,10-3 115,0-1 0,0 0 0,-1 0 0,13-7-1,-20 9-100,0 0-1,0 1 0,0-1 0,-1 0 0,1 0 0,-1-1 1,1 1-1,-1-1 0,0 1 0,0-1 0,0 1 0,0-1 0,-1 0 1,1 0-1,-1 0 0,0 0 0,1 0 0,-1-1 0,-1 1 1,1 0-1,0 0 0,0-6 0,-2 8-37,1 1-1,0-1 1,0 0 0,-1 0-1,1 0 1,0 1-1,-1-1 1,1 0 0,-1 0-1,1 1 1,-1-1 0,1 0-1,-1 1 1,1-1 0,-1 1-1,0-1 1,1 1-1,-1-1 1,0 1 0,0-1-1,1 1 1,-1-1 0,0 1-1,0 0 1,0 0-1,1-1 1,-1 1 0,0 0-1,0 0 1,0 0 0,0 0-1,0 0 1,1 0 0,-1 0-1,0 0 1,0 0-1,0 1 1,0-1 0,1 0-1,-1 0 1,-1 1 0,-2 0-48,1 0 0,-1 0 0,0 0 0,0 0 0,1 1 0,-1-1 0,1 1 0,-6 4 0,3 0 41,0 0-1,1 0 1,0 1-1,0-1 1,0 1-1,-4 11 1,8-17 12,0 0 1,0 1 0,0-1 0,1 1-1,-1-1 1,1 0 0,-1 1-1,1-1 1,-1 1 0,1 0-1,0-1 1,-1 1 0,1-1 0,0 1-1,0-1 1,0 1 0,1 0-1,-1-1 1,0 1 0,0-1 0,1 1-1,-1-1 1,1 1 0,0-1-1,-1 1 1,1-1 0,0 0-1,0 1 1,0-1 0,0 0 0,0 1-1,0-1 1,0 0 0,0 0-1,0 0 1,1 0 0,-1 0-1,0 0 1,1-1 0,2 2 0,13 3 5,1-1-1,-1-1 1,1-1 0,0 0 0,32-1 0,-35-2-2,-1 0 0,1 2 0,0 0 0,-1 1 0,1 0 0,-1 1 0,1 1-1,-1 0 1,18 8 0,-32-12 25,1 0 0,-1 0 0,1 1 0,0-1 0,-1 0 0,1 0 0,-1 1 0,1-1 0,-1 0 0,1 1 0,-1-1 0,1 0 0,-1 1 0,0-1 0,1 1 0,-1-1 0,1 1 0,-1-1 0,0 1 0,1-1 0,-1 1 0,0-1 0,0 1 0,0-1 0,1 1 0,-1 0 0,0-1 0,0 1 0,0-1 0,0 1 0,0-1 0,0 1 0,0 0 0,0-1 0,0 1 0,0-1 0,0 1 0,-1 0 0,1-1 0,0 1 0,0-1 0,0 1 0,-1-1 0,1 1 0,0-1 0,-1 1 0,1-1 0,-1 1 0,0 0 3,1-1-1,-1 0 1,1 0 0,-1 0-1,0 1 1,1-1-1,-1 0 1,0 0 0,1 0-1,-1 0 1,0 0-1,1 0 1,-1 0-1,1 0 1,-1-1 0,0 1-1,1 0 1,-1 0-1,1 0 1,-1-1 0,0 1-1,1 0 1,-1-1-1,1 1 1,-1 0-1,1-1 1,-1 1 0,1-1-1,-1 1 1,1-1-1,0 1 1,-1-1 0,1 1-1,0-1 1,-1 1-1,1-1 1,0 1-1,0-1 1,-1 0 0,1 1-1,0-1 1,0 0-1,0 1 1,0-1 0,0 1-1,0-1 1,0 0-1,-5-25-79,2 0-1,1 1 0,1-31 1,-2-31-308,3 87 293,0-1 0,0 0 0,0 1 0,0-1 0,0 0 0,0 1 0,0-1 0,0 0-1,0 1 1,0-1 0,0 0 0,0 1 0,1-1 0,-1 1 0,0-1 0,1 0 0,-1 1 0,0-1 0,1 1 0,-1-1 0,1 1 0,-1-1-1,0 1 1,1-1 0,-1 1 0,1-1 0,0 1 0,-1 0 0,1-1 0,-1 1 0,1 0 0,0-1 0,-1 1 0,1 0 0,0 0 0,-1 0-1,1-1 1,0 1 0,-1 0 0,1 0 0,0 0 0,-1 0 0,1 0 0,0 1 0,-1-1 0,1 0 0,0 0 0,-1 0 0,1 0 0,-1 1 0,1-1-1,0 0 1,-1 1 0,2 0 0,50 22-5406,-27-11 1540,11-1-2572,3-2-5184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 14446,'0'0'3918,"-11"-2"-608,8 2-3111,-7-2 367,1 1 0,-1 0 0,0 1 0,1 0 0,-16 1 0,23 0-512,0-1 0,0 0 0,-1 1-1,1 0 1,0-1 0,0 1 0,0 0-1,0 0 1,0 0 0,0 0 0,0 1 0,0-1-1,0 0 1,1 1 0,-1-1 0,0 1-1,1 0 1,-1 0 0,1-1 0,0 1 0,0 0-1,0 0 1,0 0 0,0 0 0,0 0-1,0 1 1,0-1 0,1 0 0,-1 0 0,1 1-1,0-1 1,0 0 0,0 4 0,0-4-54,0 0 0,1 0 0,-1 0 0,1-1 0,-1 1 0,1 0 0,0-1 0,0 1 0,0 0 0,0-1 0,0 1 0,0-1 0,0 1 0,1-1 0,-1 0 0,0 0 0,1 1 0,-1-1 0,1 0 0,-1 0 0,1 0 0,0 0 0,2 0 0,53 20-21,-15-5 10,-40-16 21,-1 1 0,1 0 1,-1-1-1,1 1 1,-1 0-1,1 0 1,-1 0-1,0 0 1,0 0-1,1 0 0,-1 1 1,0-1-1,0 0 1,0 0-1,0 1 1,-1-1-1,1 1 0,0-1 1,0 1-1,-1-1 1,1 1-1,-1-1 1,1 1-1,-1 0 1,0-1-1,0 1 0,0 2 1,-1-1 30,0-1-1,0 1 1,0-1 0,0 0 0,-1 0 0,1 1-1,-1-1 1,0 0 0,0 0 0,0 0 0,0 0-1,0-1 1,0 1 0,0-1 0,-3 2 0,-9 5 167,-1 0 0,1-1 0,-2-1 0,-20 7 0,14-8-295,0 0 0,0-2-1,-32 1 1,-28-8-5478,23-9-3895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11787,'0'0'13997,"51"26"-13708,-27-16-161,2-6-1409,1 1-3428,3-5-5541</inkml:trace>
  <inkml:trace contextRef="#ctx0" brushRef="#br0" timeOffset="1">242 50 13581,'0'0'11275,"-4"48"-22967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3395,'0'0'21653,"83"0"-21461,-28 6-128,3 0-128,3-3-1634,-9-1-1441,-8 0-2466,-14-2-3716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12396,'0'0'8039,"58"37"-7014,-15-32-640,12 0-289,0-5-256,1 0-3043,-9 0-3812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13196,'0'0'4095,"10"-1"-3753,4 1-251,0 0 0,0 1 0,0 1 0,0 1 0,0 0 0,0 0 0,-1 1 1,0 1-1,0 0 0,0 1 0,0 1 0,-1 0 0,0 0 0,21 18 0,-30-22 43,-1 0 1,1 0-1,-1 0 0,0 0 0,0 1 0,0-1 0,0 0 1,-1 1-1,1-1 0,-1 1 0,0 0 0,0 0 0,0-1 0,0 1 1,-1 0-1,0 0 0,0 0 0,0-1 0,0 1 0,0 0 1,-1 0-1,0 0 0,0 0 0,0-1 0,0 1 0,0-1 0,-3 6 1,-3 6 461,-1-1 0,-1 1 0,0-1 0,-19 22 0,-92 104 20,67-83-4392,34-38-3297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7298 1433 6438,'0'0'2098,"-4"-10"-1420,-15-33-218,-45-85 479,55 112-894,-2 0 0,0 0 0,0 2 0,-2-1 0,0 2 0,-14-13 0,-21-10-71,0 2-1,-96-49 1,-117-38 181,250 116-135,-974-366 903,-25 72-570,796 246-333,-331-39 1,-229 50-223,530 45 112,1 11-1,-293 54 0,406-43 51,1 6 0,2 5 0,2 7 0,1 4 0,-207 113 0,257-114 14,1 4 1,3 3-1,2 3 1,3 3-1,-111 128 1,90-77-19,4 3 1,-133 247 0,184-301 88,4 2 1,2 1-1,3 2 0,3 0 1,2 1-1,-10 89 0,21-101-41,3 0 0,3 1 0,1-1 0,3 0 0,2 0 0,3 0 0,2-1 0,26 75-1,-16-70-12,2-2-1,3 0 0,2-2 0,2-1 0,3-1 0,2-1 0,2-3 1,2-1-1,2-1 0,2-3 0,2-1 0,67 46 0,-4-15 43,4-5-1,2-5 0,3-4 1,2-6-1,3-6 0,141 36 1,-24-25 83,3-11 1,321 22 0,1004-48 726,-377-140-694,-872 62-90,525-165 0,-686 169-27,188-94-1,-273 111-5,-2-2 0,-2-4 0,-2-3 0,104-92-1,-144 113 24,-2-2 0,0 0-1,-1-1 1,-2-1 0,-1-1 0,-2-1-1,-1-1 1,-1 0 0,-1-2-1,-3 1 1,0-1 0,-2-1-1,-2 0 1,-1-1 0,-2 1-1,-1-1 1,-2 0 0,-1 0-1,-2 0 1,-2 0 0,-1 0-1,-1 0 1,-3 1 0,-15-49 0,3 29 161,-2 2 1,-2 0 0,-2 1 0,-3 2-1,-43-57 1,20 39-325,-4 2 1,-120-109-1,111 111-2187,21-2-2722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68 13389,'0'0'3838,"1"-8"86,0-28-1228,-1 35-2648,0 0 1,0 0 0,-1 0 0,1 0-1,0 0 1,-1 0 0,1 0-1,-1 0 1,1 0 0,-1 0 0,0 0-1,1 0 1,-1 0 0,0 0 0,0 0-1,0 0 1,1 1 0,-1-1 0,0 0-1,0 1 1,0-1 0,0 0 0,0 1-1,0-1 1,-1 1 0,1 0 0,0-1-1,0 1 1,0 0 0,0 0 0,-2 0-1,-39-1 874,32 2-846,-11 1-84,1 2 0,-1-1 0,1 2 0,0 1 0,0 1 0,1 0 0,-1 2 0,2 0 0,-31 19 0,50-28-1,-1 0 0,0 0 1,1 0-1,-1 0 0,0 1 1,1-1-1,-1 0 0,0 0 1,1 0-1,-1 0 0,0 0 1,0 1-1,1-1 0,-1 0 1,0 0-1,0 0 0,1 1 1,-1-1-1,0 0 0,0 0 1,0 1-1,1-1 0,-1 0 1,0 0-1,0 1 0,0-1 1,0 0-1,0 1 0,0-1 1,0 0-1,0 1 0,1-1 1,-1 0-1,0 1 0,0-1 1,0 0-1,-1 1 0,1-1 1,0 0-1,0 0 1,0 1-1,0-1 0,0 0 1,0 1-1,0-1 0,0 0 1,-1 1-1,1-1 0,0 0 1,0 0-1,0 1 0,-1-1 1,1 0-1,0 0 0,0 0 1,-1 1-1,1-1 0,0 0 1,0 0-1,-1 0 0,1 1 1,36-1-311,-27-1 288,-7 1 5,105 5-749,-97-4 740,-1 0 0,1 1 1,0 1-1,0-1 0,-1 1 0,0 1 0,1 0 0,12 8 0,-21-12 37,0 1 1,0-1-1,0 1 1,0 0-1,0-1 1,0 1-1,-1 0 1,1 0-1,0-1 1,0 1-1,-1 0 1,1 0-1,0 0 1,-1 0-1,1 0 1,-1 0-1,0 0 1,1 0 0,-1 0-1,0 0 1,1 1-1,-1-1 1,0 0-1,0 0 1,0 0-1,0 0 1,0 0-1,-1 2 1,0 0 52,0-1 1,0 1-1,0-1 1,-1 0-1,1 0 1,-1 1-1,0-1 1,1 0-1,-1 0 1,0-1-1,-4 4 1,-5 3 318,-1-1 1,0 0-1,-17 7 0,16-8-191,0 0 0,-1-2 0,1 0-1,-1 0 1,0-1 0,0-1-1,0 0 1,-19-1 0,32-1-276,0 0 1,0 0-1,0 0 1,-1 0 0,1 0-1,0 0 1,0-1-1,0 1 1,0 0 0,0-1-1,0 1 1,0-1-1,0 1 1,0-1 0,0 0-1,1 1 1,-1-1-1,0 0 1,0 1 0,0-1-1,1 0 1,-1 0-1,0 0 1,1 0 0,-1 0-1,1 0 1,-1 0-1,1 0 1,-1 0 0,1 0-1,0 0 1,0 0-1,-1 0 1,1 0 0,0 0-1,0 0 1,0 0-1,0 0 1,0-3 0,1 2-516,-1-1 1,1 0-1,-1 0 1,1 0 0,0 0-1,0 1 1,0-1 0,0 0-1,1 1 1,-1-1-1,1 1 1,-1-1 0,1 1-1,2-2 1,19-14-6141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104 106 11435,'0'0'10661,"-8"0"-9524,2 1-1077,1 0 0,0 0 0,-1 1 1,1 0-1,0 0 0,0 0 1,1 0-1,-1 1 0,0 0 0,1 0 1,-7 5-1,9-6-43,-1 0 0,1 0-1,0 1 1,0-1 0,-1 0 0,2 1-1,-1 0 1,0-1 0,0 1 0,1 0-1,0 0 1,-1 0 0,1 0 0,0 0-1,1 0 1,-1 0 0,0 1 0,1-1-1,0 0 1,0 0 0,0 1 0,0-1 0,0 0-1,2 6 1,-1-8 53,-1 0 1,1 0-1,0 0 1,0 1-1,0-1 1,0 0-1,0 0 0,1-1 1,-1 1-1,0 0 1,0 0-1,1 0 0,-1-1 1,0 1-1,1-1 1,-1 1-1,0-1 0,1 1 1,-1-1-1,1 0 1,-1 0-1,1 0 0,-1 0 1,1 0-1,-1 0 1,0 0-1,3-1 0,40-8 1061,-35 4-1050,-1 0 0,0-1 0,0 0 0,0 0 0,-1-1 0,0 0 0,-1 0 0,1-1 0,-1 0 0,8-14 0,-12 19-21,0-1-1,0 1 0,0 0 0,0-1 1,0 1-1,-1-1 0,0 0 0,0 0 1,0 1-1,0-1 0,0 0 0,-1 0 1,1 0-1,-1 0 0,0 0 0,-1 0 1,1 0-1,-1 1 0,1-1 0,-1 0 1,0 0-1,-1 0 0,1 1 0,-1-1 1,1 1-1,-1-1 0,0 1 0,0 0 1,-3-4-1,3 5-73,0 0 0,0 1 0,0-1 0,0 1 0,-1-1 0,1 1 0,0 0 0,-1 0 0,1 0 0,-1 0 0,1 0 0,-1 0 0,1 1 0,-1-1 0,0 1 0,1 0 0,-5 0 0,6 0-133,0 0 0,0 1 0,0-1 0,0 0 1,0 1-1,0-1 0,0 1 0,1-1 1,-1 1-1,0 0 0,0-1 0,0 1 0,0 0 1,1 0-1,-1-1 0,0 1 0,1 0 1,-1 0-1,0 0 0,1 0 0,-1 0 1,1 0-1,0 0 0,-1 0 0,1 0 0,0 0 1,-1 0-1,1 0 0,0 0 0,0 0 1,0 0-1,0 0 0,0 0 0,0 0 0,0 1 1,1-1-1,-1 0 0,0 0 0,1 0 1,-1 0-1,0 0 0,1 0 0,0 1 1,0 1-601,0-1 1,0 1 0,1-1 0,-1 1 0,1-1 0,-1 1 0,1-1 0,0 0 0,0 0 0,0 0 0,3 3 0,13 6-7235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13453,'0'0'5584,"-5"11"-4271,-6 14-652,2 0 0,1 0 1,1 0-1,1 1 0,1 1 0,-2 46 0,7-63-517,0 1 0,1 0-1,0-1 1,1 1-1,0-1 1,1 0 0,6 18-1,-8-26-129,0 0-1,1 0 0,-1 0 1,0 0-1,1 0 1,-1 0-1,1 0 0,-1-1 1,1 1-1,0-1 0,0 1 1,0-1-1,0 1 1,0-1-1,0 0 0,4 2 1,-3-3-11,0 1 0,0-1 1,0 0-1,0 0 0,0 0 1,0 0-1,0-1 0,0 1 1,0-1-1,0 0 0,-1 0 0,1 0 1,0 0-1,0 0 0,-1 0 1,1-1-1,2-1 0,5-5-145,-1 1 1,0-1-1,-1 0 0,1-1 0,-2 0 0,1-1 1,-1 1-1,-1-1 0,0-1 0,0 1 0,8-22 0,0-6-116,-1 0 0,9-47-1,-23 83 487,-3 12-104,-12 34-46,6-15 126,-10 51 0,19-69-328,-2 7 404,1 0-1,1 1 1,2 27 0,-1-41-399,1 0 0,0 0 0,0-1 0,1 1-1,-1 0 1,1 0 0,4 6 0,-5-8-168,1-1 1,-1 1-1,1-1 0,0 0 0,0 0 1,0 0-1,0 0 0,1 0 0,-1-1 0,0 1 1,1-1-1,-1 1 0,1-1 0,3 1 0,23 5-6743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159 152 9097,'0'0'3582,"4"-11"192,-3 10-3405,19-44 2923,-19 43-2983,0 0 0,-1 0 0,1 0 0,0 0 0,-1 0 0,1 0 0,-1 0 0,1-1 0,-1 1 0,0 0-1,0 0 1,0 0 0,-1-1 0,1 1 0,0 0 0,-1 0 0,1 0 0,-1 0 0,0 0 0,0 0 0,-2-4 0,2 4-255,-1 1 1,0 0 0,0 0-1,0 0 1,0 1 0,0-1-1,0 0 1,0 1 0,0-1-1,0 1 1,0 0 0,0-1-1,0 1 1,0 0-1,0 0 1,0 1 0,-1-1-1,1 0 1,0 1 0,0-1-1,0 1 1,0 0 0,0-1-1,0 1 1,1 0 0,-1 0-1,0 0 1,0 1-1,1-1 1,-3 2 0,-5 4-72,1 0 1,-1 0 0,1 1-1,-8 11 1,4-4-7,0 1 1,-14 28-1,23-40 22,0 1 0,1-1 1,0 1-1,0 0 0,0 0 0,1 0 1,-1 0-1,1 1 0,1-1 0,-1 0 1,1 0-1,0 0 0,0 1 0,0-1 1,2 6-1,-1-9 0,0-1-1,0 1 1,0-1 0,1 1 0,-1-1-1,0 0 1,1 1 0,-1-1 0,1 0-1,0 0 1,-1 0 0,1 0-1,0 0 1,0-1 0,-1 1 0,1 0-1,0-1 1,0 1 0,0-1 0,0 0-1,0 0 1,0 0 0,0 0 0,0 0-1,0 0 1,0 0 0,2-1-1,5 0 5,0 0 0,0-1 0,0 0 0,16-6 0,-9 0 46,0-1 1,-1 0-1,0-1 1,-1-1 0,0 0-1,0-1 1,-1-1-1,-1 0 1,0 0 0,-1-1-1,0-1 1,-1 0 0,-1-1-1,-1 1 1,0-2-1,12-33 1,-19 39-57,-3 10-16,-12 19-49,-15 32-40,18-27 24,1 0 0,-8 25 0,15-39-209,1 0 0,0 0 0,0 1 1,1-1-1,0 0 0,0 1 0,1-1 0,2 16 0,-1-23-8,-1 0 0,1 0-1,0 0 1,0 0-1,0 0 1,0-1-1,1 1 1,-1 0 0,0 0-1,1-1 1,-1 1-1,1-1 1,0 0 0,-1 1-1,1-1 1,0 0-1,0 0 1,0 0-1,0 0 1,0 0 0,0 0-1,0-1 1,0 1-1,0-1 1,0 1-1,0-1 1,0 0 0,1 0-1,-1 0 1,0 0-1,0 0 1,3-1 0,22 1-5418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4869,'0'0'21700,"3"10"-21358,8 28-86,-10-36-198,0-1 0,0 1-1,1-1 1,-1 0 0,0 0 0,1 0-1,-1 0 1,1 0 0,-1 0 0,1 0 0,-1 0-1,1-1 1,0 1 0,0 0 0,-1-1-1,1 0 1,0 1 0,0-1 0,-1 0 0,1 0-1,0 0 1,0 0 0,-1 0 0,3-1-1,0 1 40,0 0 0,-1 0 0,1-1 0,0 0 0,-1 0 0,1 0-1,0 0 1,-1 0 0,5-3 0,-6 2-91,0 0-1,0 1 1,0-1 0,0 0-1,0 0 1,-1 0-1,1 0 1,-1-1 0,1 1-1,-1 0 1,0-1 0,0 1-1,0 0 1,0-1-1,-1 1 1,1-1 0,0-4-1,-1 7-17,-1 0 0,1 0 0,0-1 0,-1 1 0,1 0 0,0 0 0,-1 0 0,1 0 0,0 0 0,-1 0 0,1 0 0,0 0 0,-1 0 0,1 0 0,0 0 0,-1 0 0,1 0 0,0 0 0,-1 0 0,1 0 0,0 1 0,-1-1 0,1 0 0,0 0 0,-1 0 0,1 0-1,0 1 1,-1-1 0,1 0 0,0 0 0,0 1 0,-1-1 0,1 0 0,0 0 0,0 1 0,0-1 0,-1 0 0,1 1 0,0 0 0,-13 11-72,8-7 75,1 1 1,-1-1 0,2 1 0,-1 0 0,1 0-1,-1 0 1,2 1 0,-1-1 0,1 1 0,0 0 0,0 0-1,1 0 1,0-1 0,0 11 0,1-15 11,0-1 1,1 0 0,-1 0-1,1 0 1,-1 0 0,1 0-1,-1 0 1,1 0 0,0 0-1,0 0 1,0 0 0,-1 0-1,1 0 1,0-1 0,0 1-1,0 0 1,0 0 0,0-1-1,0 1 1,1-1 0,-1 1-1,0-1 1,0 1 0,0-1-1,0 0 1,1 0 0,-1 0-1,0 1 1,0-1 0,0 0-1,2-1 1,46 0 179,-43 1-142,16-4 30,-1 0-1,0-1 1,35-14-1,-38 13-102,0 0-1,0 0 0,0 2 0,1 0 1,30-2-1,-48 6 29,0 0 1,-1 1-1,1-1 0,0 0 1,0 0-1,-1 1 0,1-1 1,0 0-1,-1 1 0,1-1 1,0 1-1,-1-1 0,1 0 1,-1 1-1,1 0 0,0-1 1,-1 1-1,1-1 1,-1 1-1,0 0 0,1-1 1,-1 1-1,0 0 0,1-1 1,-1 1-1,0 0 0,0 0 1,1-1-1,-1 1 0,0 0 1,0 0-1,0 0 0,0-1 1,0 1-1,0 0 0,0 0 1,-1 1-1,-5 42 137,2-19 513,8-24-568,0 0-1,0-1 0,1 1 0,-1-1 0,0 0 0,0 0 0,1 0 0,3-1 0,5-2-32,0 0-1,0-1 1,-1-1-1,24-10 0,-27 9-51,2 2 0,-1-1 0,0 1 0,1 1 0,0 0 0,0 0 0,19-1 0,-29 4 2,0 1 1,-1-1-1,1 1 1,-1 0-1,1-1 1,0 1-1,-1-1 1,1 1-1,-1 0 1,0-1-1,1 1 1,-1 0-1,1 0 1,-1-1-1,0 1 1,0 0-1,1 0 1,-1 0-1,0-1 1,0 1-1,0 0 1,0 0-1,0 0 1,0 0-1,0-1 1,0 1-1,0 0 1,-1 0-1,1 0 1,0-1-1,0 1 1,-1 1-1,-7 33 11,7-33-2,0 0-3,1 0-1,-1-1 1,1 1 0,0 0-1,0-1 1,-1 1-1,1 0 1,0-1 0,0 1-1,1 0 1,-1-1-1,0 1 1,0 0 0,2 2-1,-2-3 4,1-1-1,-1 1 0,1 0 1,-1-1-1,1 1 1,-1 0-1,1-1 0,0 1 1,-1-1-1,1 1 1,0-1-1,0 0 0,-1 1 1,1-1-1,0 1 0,0-1 1,-1 0-1,1 0 1,0 0-1,0 1 0,1-1 1,3 0 1,0-1 0,0 1 0,1-1-1,-1 0 1,0 0 0,0 0 0,0-1 0,6-3 0,38-17-179,23-9-2070,-66 33-811,-10 9 1390,-10 8-4735,6-7-2515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5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11915,'0'0'7586,"-3"11"-5744,-48 159 1251,-20 83 732,69-237-3717,0 1 0,1 32 0,1-35-111,1-26-5178,0 0 2934,0-1 0,-1 1 0,0-1 0,-5-23 0,-18-25-1927,3 11 5136,17 43 389,1 1 0,1-1 1,-1 0-1,1 0 0,0-9 0,34 16 2605,55 20-2630,-4 0-1945,3-11-5036,-45-8-4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183 283 11819,'0'0'3577,"-10"-1"-315,4 1-3057,0-1 1,0 1 0,1 0-1,-1 0 1,0 0 0,0 1-1,1 0 1,-1 0 0,1 1-1,-1-1 1,1 1 0,-1 0-1,1 1 1,0-1 0,0 1-1,0 0 1,0 1 0,-6 5-1,3-1 95,1 0 1,0 0-1,0 1 0,1 0 0,-7 15 0,10-20-183,1 1 1,0 0-1,0 0 0,1 0 1,-1 0-1,1 0 0,0 0 1,1 1-1,-1-1 0,1 0 1,0 0-1,0 0 0,2 9 1,-1-12-95,0 0 0,0 0 0,0 0 0,1 1 0,-1-1 0,1 0 0,-1 0 1,1-1-1,0 1 0,-1 0 0,1-1 0,0 1 0,0-1 0,1 1 0,-1-1 1,0 0-1,0 0 0,0 0 0,1 0 0,-1 0 0,1-1 0,-1 1 0,0-1 0,1 1 1,-1-1-1,1 0 0,-1 0 0,1 0 0,-1 0 0,5-1 0,2 0 56,0 0 1,0 0-1,0-1 0,0 0 0,0 0 0,16-7 0,2-7-593,-1-2 0,-1 0 0,43-40 0,-19 16-4920,-48 40 3646,-2 6 790,-16 22 791,-14 25 283,30-48-75,-1-1 0,1 1 0,0 0 0,0 0 0,0-1 0,1 1 0,-1 0 1,1 0-1,0 0 0,-1 0 0,1 0 0,1 0 0,-1 0 0,0 0 0,1 0 1,0 4-1,0-6-55,0 0-1,0 0 1,0 0 0,1 0 0,-1 0 0,0 0 0,0 0 0,0-1 0,1 1 0,-1 0 0,0-1 0,1 1-1,-1-1 1,0 0 0,1 1 0,-1-1 0,1 0 0,-1 0 0,1 0 0,-1 0 0,1 0 0,-1 0 0,0 0 0,1 0-1,-1 0 1,1-1 0,-1 1 0,0-1 0,2 0 0,42-16-1158,-24 2 1229,-1-1 0,0-1 0,-1-1 0,-1 0 0,0-1 0,-2-1 0,22-34 0,-18 23 513,-2-1 0,-1-1 0,-2-1 0,18-58 1,-24 56-138,-8 22 479,-8 21 1664,-14 30-1961,3 0 0,1 1 1,1 1-1,3 1 1,1 0-1,1 0 1,3 1-1,1 0 1,-1 68-1,8-106-562,3 27 54,-3-29-62,0 0-1,1 0 1,-1 0 0,0-1 0,1 1 0,-1 0 0,1 0-1,-1-1 1,1 1 0,-1-1 0,1 1 0,0 0 0,-1-1-1,1 1 1,0-1 0,-1 1 0,1-1 0,0 0 0,-1 1 0,1-1-1,0 0 1,0 1 0,0-1 0,0 0 0,-1 0 0,1 0-1,0 0 1,0 0 0,0 0 0,1 0 0,-1-1 0,0 0 0,1 0 0,-1 0 0,0 0 1,0 0-1,-1 0 0,1 0 0,0 0 0,0-1 0,0 1 0,-1 0 1,1-1-1,-1 1 0,1 0 0,-1-1 0,0 1 0,1-1 0,-1 1 1,0-1-1,0 1 0,0-1 0,0 1 0,0 0 0,0-1 1,0 1-1,-1-2 0,-4-45-32,-5 19-254,-20-41 0,3 7 298,27 62 40,0 0-1,0 1 0,0-1 1,0 1-1,0-1 1,0 0-1,1 1 0,-1-1 1,0 1-1,1-1 0,-1 1 1,0-1-1,1 1 0,-1-1 1,1 1-1,-1-1 0,0 1 1,1-1-1,-1 1 0,1 0 1,0-1-1,-1 1 0,1 0 1,-1-1-1,1 1 0,-1 0 1,1 0-1,0 0 0,-1 0 1,1-1-1,-1 1 0,1 0 1,0 0-1,-1 0 0,1 0 1,0 0-1,-1 0 0,1 1 1,-1-1-1,1 0 0,0 0 1,41 1-481,-32-1 526,67 8-2641,-16-1-2727,-5-3-2101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248 107 11563,'0'0'8525,"-6"-12"-4895,2 3-3182,0 0 0,-1 1-1,0-1 1,-1 1 0,0 0-1,-9-9 1,12 14-426,0 1 0,0-1 0,0 1 0,0 0 0,0 0 0,0 0 0,-1 0 0,1 1 0,-1-1 0,0 1 0,1 0 0,-1 0 0,0 0 0,1 0 0,-1 1 0,0 0 0,0 0 0,0 0 0,0 0 0,1 0 0,-1 1 0,0-1 0,0 1 0,-3 2 0,0-1-30,0 2 0,1-1 1,0 0-1,0 1 0,0 0 0,0 1 1,0-1-1,1 1 0,0 0 0,0 1 1,0-1-1,1 1 0,0 0 0,0 0 0,0 0 1,1 0-1,0 1 0,0 0 0,1-1 1,0 1-1,-3 14 0,5-20-12,1 1-1,-1 0 1,1 0 0,-1 0-1,1 0 1,0 0-1,0-1 1,0 1 0,0 0-1,0-1 1,0 1 0,0-1-1,1 1 1,-1-1-1,1 1 1,-1-1 0,1 0-1,-1 0 1,1 0 0,0 0-1,-1 0 1,1 0-1,0 0 1,0 0 0,0-1-1,0 1 1,-1-1 0,4 1-1,65 9-917,-57-9 727,34 3-432,-28-4 389,1 2 0,-1 0 0,0 1 0,1 1-1,24 8 1,-43-12 252,-1 0 1,1 1-1,0-1 0,0 0 0,0 1 0,0-1 0,0 1 0,0-1 0,-1 1 0,1-1 0,0 1 0,0 0 0,-1-1 0,1 1 0,0 0 0,-1-1 1,1 1-1,-1 0 0,1 0 0,-1 0 0,1 1 0,-1-2 18,0 1-1,0 0 1,0-1 0,-1 1-1,1-1 1,0 1 0,-1 0-1,1-1 1,0 1 0,-1-1-1,1 1 1,-1-1 0,1 1-1,0-1 1,-1 1 0,1-1-1,-1 0 1,0 1 0,1-1 0,-1 0-1,1 1 1,-2-1 0,-39 14 754,29-11-727,-1 1 0,0-2 0,0 0-1,0-1 1,0 0 0,0 0-1,0-2 1,-22-2 0,34 2-260,1 1 0,-1 0 0,0-1 0,0 1 0,1-1 0,-1 1 0,0-1 0,1 0 0,-1 1 0,1-1 0,-1 1 0,0-1 0,1 0 0,0 0 0,-1 1 0,1-1 0,-1 0 0,1 0 0,0 1 0,-1-1 0,1 0 0,0 0 0,0 0 0,0 0 0,0 0 0,0 1 0,0-1 0,0 0 0,0 0 0,0-1 0,0-15-5874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13196,'0'0'5691,"-9"8"-3732,9-8-1954,-14 11 784,1 0 1,-18 22 0,27-29-556,1 1 0,-1 0 0,1 0-1,0 0 1,0 0 0,0 0 0,1 0 0,0 1 0,0 0 0,0-1 0,1 1 0,0 0-1,-1 9 1,2-14-208,0 0-1,0-1 1,0 1-1,1 0 0,-1-1 1,0 1-1,0 0 1,0-1-1,1 1 0,-1-1 1,0 1-1,1 0 0,-1-1 1,0 1-1,1-1 1,-1 1-1,1-1 0,-1 1 1,1-1-1,-1 0 1,1 1-1,-1-1 0,1 0 1,-1 1-1,1-1 1,-1 0-1,1 1 0,1-1 1,24 3 415,24-14-44,-40 7-381,0-1 0,-1-1 0,0 1 0,0-2 0,0 1 0,8-9 0,-14 12 0,0 1 1,0-1 0,0 0-1,-1 0 1,1 0-1,-1 0 1,1-1-1,-1 1 1,0-1 0,0 1-1,-1-1 1,1 0-1,-1 0 1,0 1-1,0-1 1,0 0 0,0 0-1,-1 0 1,1-5-1,-2 9-21,-1-1 1,1 1-1,0-1 0,0 1 0,-1 0 0,1-1 0,0 1 0,0 0 0,-1 0 0,1 0 0,0 0 0,-1 0 0,1 0 1,0 0-1,-1 0 0,1 1 0,0-1 0,0 0 0,-1 1 0,1-1 0,0 1 0,0 0 0,0-1 0,-2 2 1,0 1 10,0 1 0,0-1 0,1 1 1,-1 0-1,1-1 0,0 1 0,0 0 1,0 0-1,1 1 0,-1-1 0,1 0 1,0 0-1,0 6 0,0-9-98,1 1 0,0 0 0,-1 0 0,1-1-1,0 1 1,0 0 0,0 0 0,0-1 0,0 1 0,1 0 0,-1 0-1,0-1 1,1 1 0,0 0 0,-1-1 0,1 1 0,0-1 0,0 1-1,0-1 1,0 1 0,0-1 0,0 1 0,0-1 0,0 0-1,0 0 1,1 1 0,-1-1 0,0 0 0,1 0 0,-1 0 0,1-1-1,0 1 1,-1 0 0,1-1 0,2 2 0,4-1-1039,1 0-1,-1 0 1,1-1 0,0 0 0,-1 0 0,1-1-1,0 0 1,-1-1 0,11-3 0,19-11-6343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102 277 9321,'0'0'6331,"-9"5"-4201,7-4-2102,-8 4 510,-1 2 0,1-1 0,-16 14 1,23-17-310,0 0 0,0 0 1,1 0-1,-1 0 1,0 1-1,1-1 1,0 1-1,0-1 0,0 1 1,0 0-1,1 0 1,-1 0-1,1 0 0,0 0 1,0 0-1,1 0 1,-1 5-1,1-7-215,1-1 1,-1 1-1,1-1 0,-1 0 0,1 1 0,-1-1 1,1 0-1,0 1 0,0-1 0,-1 0 0,1 0 0,0 0 1,0 0-1,0 0 0,0 0 0,1 0 0,-1 0 1,0 0-1,0 0 0,1-1 0,-1 1 0,0-1 1,1 1-1,-1-1 0,0 1 0,1-1 0,-1 1 1,1-1-1,-1 0 0,1 0 0,-1 0 0,1 0 1,-1 0-1,0 0 0,1 0 0,1-1 0,6 1 39,0-1 0,0 0 0,0-1 0,15-4 0,-3-2-17,-2 0-1,1-1 1,-1-1-1,-1-1 1,0-1-1,0-1 1,-2 0-1,23-22 1,-30 26-29,-1 0 1,0 0-1,0-1 0,0 0 1,-2-1-1,1 0 0,-1 0 1,-1 0-1,0 0 1,0-1-1,-1 0 0,-1 0 1,0 0-1,-1-1 1,2-20-1,-4 30-29,0-1 0,0 0-1,-1 1 1,1-1 0,-1 0 0,1 1 0,-1-1-1,0 1 1,-1-1 0,1 1 0,-1 0 0,1-1-1,-1 1 1,0 0 0,0 0 0,0 0 0,-1 0-1,1 1 1,-1-1 0,1 1 0,-1-1 0,0 1-1,-4-3 1,2 3-10,-1 0 0,1 0 0,-1 0 0,1 0 0,-1 1 0,0 0 0,1 0 0,-1 0 0,0 1 0,0 0 0,0 0 0,1 1 0,-11 1 0,8 0 4,0-1 0,0 2 0,1-1 1,-1 1-1,1 0 0,0 1 1,0 0-1,0 0 0,0 0 0,-8 8 1,12-9 21,0 0 1,0 0 0,0 0-1,0 1 1,0 0 0,0-1-1,1 1 1,0 0-1,0 0 1,0 0 0,0 0-1,1 1 1,0-1 0,-1 0-1,1 1 1,1-1 0,-1 1-1,1 6 1,0-7-3,1-1-1,-1 0 1,1 1 0,0-1-1,0 0 1,1 0 0,-1 0-1,1 0 1,-1 0-1,1 0 1,0 0 0,0 0-1,0-1 1,0 1 0,1-1-1,4 4 1,52 34-918,-17-13-19,-37-23 914,0 1-1,0 0 0,0 0 0,0 0 1,-1 0-1,0 0 0,0 1 0,-1 0 1,1 0-1,-1 0 0,0 0 1,3 12-1,-3-2 74,0 0 0,-2 1 0,0-1 0,-1 19 0,1-35-29,-1 1 0,0-1 1,1 0-1,-1 1 1,0-1-1,1 0 1,-1 1-1,1-1 1,-1 0-1,1 1 1,-1-1-1,1 0 0,-1 0 1,1 1-1,-1-1 1,1 0-1,-1 0 1,1 0-1,-1 0 1,1 0-1,-1 0 1,1 0-1,-1 0 0,1 0 1,-1 0-1,1 0 1,0 0-1,-1 0 1,1 0-1,-1 0 1,1-1-1,-1 1 1,1 0-1,-1 0 0,0-1 1,1 1-1,-1 0 1,1-1-1,-1 1 1,1-1-1,24-12 418,-1-6-323,-1-1 0,-2-1 0,0-1 0,-1-1 0,-1-1 0,-1 0 0,-1-2 0,-2 0 0,0 0 0,-2-1 0,-1-1 0,10-34 0,-21 59-107,0 1-1,0-1 1,-1 1 0,1-1 0,-1 1 0,1-1-1,-1 0 1,0 1 0,0-1 0,-1-4 0,1 7 1,0 0 1,0-1-1,0 1 0,0 0 1,-1-1-1,1 1 1,0 0-1,0 0 0,-1-1 1,1 1-1,0 0 1,0 0-1,-1 0 0,1-1 1,0 1-1,-1 0 1,1 0-1,0 0 0,-1 0 1,1 0-1,0 0 1,-1 0-1,1-1 0,0 1 1,-1 0-1,1 0 1,0 0-1,-1 0 0,1 1 1,0-1-1,-1 0 1,1 0-1,0 0 0,-1 0 1,1 0-1,0 0 1,-1 0-1,1 1 0,0-1 1,-1 0-1,1 1 1,-5 2 35,0 0 0,0 1 1,1 0-1,0 0 0,-1 0 1,2 1-1,-7 8 0,-10 17 566,2 0 0,-20 44 0,33-63-450,0 0-1,1 1 1,1-1 0,0 1-1,0 0 1,1 0 0,1 0-1,0 0 1,0 0 0,3 21-1,-2-32-145,0 1-1,0-1 1,1 0-1,-1 1 1,1-1-1,0 1 1,-1-1-1,1 0 1,0 0-1,-1 1 1,1-1-1,0 0 1,0 0-1,0 0 1,0 0-1,0 0 1,1 0-1,-1 0 1,0 0-1,0-1 1,1 1 0,-1 0-1,2 0 1,1 0 19,0 0 1,0 0-1,-1 0 1,1-1-1,0 0 1,0 0-1,0 0 1,7-1-1,-2 0 12,0-1-1,0 0 1,0 0-1,0-1 1,-1 0 0,1-1-1,8-5 1,-8 3-39,0 0 0,0 0 0,0-1 0,-1-1 0,0 1 0,-1-1 0,0-1 0,0 1 0,-1-1 0,10-18 0,-17 23-186,-6 10 100,-8 11 54,10-9 68,0 1 0,1-1-1,0 1 1,1 0 0,0 0 0,0 0 0,1 1 0,0-1 0,-1 12 0,3-18-13,-1-1 0,1 1-1,0 0 1,0 0 0,0-1 0,0 1-1,0 0 1,1 0 0,-1-1 0,1 1-1,0 0 1,0-1 0,0 1 0,0-1-1,0 1 1,0-1 0,1 1 0,-1-1-1,1 0 1,0 0 0,-1 0 0,1 0-1,0 0 1,0 0 0,1 0 0,-1-1-1,0 1 1,0-1 0,1 1 0,-1-1-1,1 0 1,-1 0 0,1 0-1,0 0 1,-1-1 0,5 1 0,0 0-203,-1 0 1,1-1-1,0 0 0,0 0 1,0-1-1,0 0 1,-1 0-1,1 0 0,0-1 1,-1 0-1,1 0 1,7-5-1,-8 4-964,0-1 0,0 0-1,0-1 1,-1 1 0,1-1 0,-1 0 0,6-8 0,12-19-9304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9084 53 6118,'0'0'5616,"0"-8"-5168,-4-36 155,-10 58 849,9-7-1353,-11 11 395,-7-12-311,1-1-1,-2-1 1,1-1 0,0-1 0,-1-1-1,-30-4 1,9 3-63,-72 5-74,-158 28 0,-7 2-37,-1632 31 151,-372-49-32,1124 3-158,2 0-9,635-14 93,-328-4 95,810-3 41,1-2 1,-76-16-1,114 17-195,8 3-73,0 0-1,0-1 1,0 1 0,0-1 0,0 0 0,0 0 0,0-1 0,5 0 0,10 0-36,661-21-3819,-393 9 3980,2390-18-1471,0 102 1849,-852-32-2000,-2114-57 1955,-658-6-87,-179-7 663,1073 29-846,-2994-89 1915,811 120-3045,1740-19 946,459-7 1,36 0-138,10-1-46,64 7-195,791-1-1731,-511-10 2284,3133 12 887,-3149-9-855,131 2 503,1664-8-669,-2002 3-73,38 1-204,227-30 0,-352 19 262,-43 12 47,1 0-1,-1 0 1,1-1 0,-1 1-1,1 0 1,-1 0 0,0 0 0,1-1-1,-1 1 1,1 0 0,-1 0-1,0-1 1,1 1 0,-1 0-1,0-1 1,0 1 0,1 0-1,-1-1 1,0 1 0,1 0-1,-1-1 1,0 1 0,0-1-1,0 1 1,0-1 0,1 1 0,-1 0-1,0-1 1,0 1 0,0-1-1,0 1 1,0-1 0,0 1-1,0-1 1,0 1 0,0-1-1,0 1 1,-1 0 0,1-1-1,0 1 1,0-1 0,0 1 0,0-1-1,-1 1 1,1-1 0,-22-13-88,-16 3 144,0 1 1,0 1 0,-1 3 0,0 1-1,-41 0 1,23 1-22,-768-13 622,-6 63-2508,468-19-3305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13036,'0'0'9994,"-45"68"-9962,45-47-1570,15 0-5188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65 385 11755,'0'0'1618,"-9"8"960,6-6-2314,-33 33 2567,34-33-2620,1 0 1,-1-1 0,1 1-1,-1 0 1,1 0 0,0 0-1,0 1 1,0-1 0,0 0-1,0 0 1,0 1 0,1-1-1,-1 0 1,1 1 0,0-1-1,0 0 1,0 1 0,0-1-1,0 1 1,0-1 0,1 5-1,1-5-135,-1-1 0,0 1 0,0-1-1,1 0 1,-1 1 0,1-1-1,-1 0 1,1 0 0,0 0-1,-1 0 1,1 0 0,0 0 0,0-1-1,0 1 1,-1-1 0,1 1-1,0-1 1,0 1 0,0-1 0,0 0-1,0 0 1,0 0 0,0 0-1,0 0 1,0-1 0,3 0-1,3 0 139,1-1 0,-1 1-1,0-2 1,-1 1 0,10-4-1,0-5-199,1 1 0,-1-2-1,-1 0 1,0-1 0,-1-1 0,0-1-1,-1 0 1,-1 0 0,-1-1 0,20-33 0,-21 30-278,-1 0 0,0-1 0,-2 0 0,0 0 0,-1-1 0,-2 0 0,0 0 0,-1 0 0,2-44 1,-5 63 251,-1 0 0,0-1 0,0 1 0,-1 0 0,1 0 0,0-1 1,-1 1-1,1 0 0,-1 0 0,0 0 0,0-1 0,1 1 0,-1 0 1,-1 0-1,1 0 0,0 1 0,0-1 0,-1 0 0,1 0 1,-1 1-1,0-1 0,-1-1 0,0 2-9,0 0-1,0-1 1,0 1 0,0 1 0,0-1 0,0 0-1,0 1 1,0-1 0,0 1 0,0 0-1,0 0 1,0 1 0,0-1 0,-4 1-1,-7 2-31,1 1-1,0 0 1,0 1-1,0 1 0,1 0 1,-14 9-1,19-12 59,-15 11 179,0 1 1,-24 21 0,42-32-156,-1 0 0,1 0 1,0 0-1,1 0 0,-1 0 1,1 1-1,0 0 0,0 0 1,0 0-1,0 0 0,1 0 1,0 0-1,0 1 0,1-1 1,-1 1-1,0 9 0,2-11-68,1-1-1,-1 0 1,1 0-1,0 0 1,0 0-1,0 0 1,1 0-1,-1 0 0,1 0 1,-1-1-1,1 1 1,0-1-1,0 1 1,5 4-1,42 35-1066,-8-5 499,-33-27 562,-1 0-1,-1 1 0,1-1 1,-2 2-1,0-1 1,0 1-1,-1 0 1,0 0-1,3 21 0,-5-27-74,6 6-7835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14286,'0'0'7148,"10"7"-5029,0-1-1806,-1-1 0,1 0 1,0 0-1,0-1 0,0 0 0,0 0 0,1-1 0,-1-1 1,1 0-1,0 0 0,18 0 0,-28-2-308,0 0 0,-1 0 0,1 0 0,0 0 1,0-1-1,0 1 0,0 0 0,-1 0 0,1-1 0,0 1 0,0 0 0,-1-1 0,1 1 0,0-1 0,-1 1 0,1-1 0,0 1 1,-1-1-1,1 1 0,-1-1 0,1 0 0,0 1 0,-1-1 0,0 0 0,1 0 0,-1 1 0,1-1 0,-1 0 0,0 0 1,0 0-1,1 1 0,-1-1 0,0 0 0,0 0 0,0 0 0,0 0 0,0 1 0,0-1 0,0 0 0,0 0 0,-1 0 0,1 1 1,0-1-1,-1-1 0,1-1-17,-1-1 1,0 1-1,0 0 0,-1 0 1,1 0-1,-1 0 1,1 0-1,-1 1 1,0-1-1,-2-2 1,-1 1-67,1 1 0,-1 0 1,0 0-1,-1 0 0,1 1 1,0 0-1,0 0 0,-1 0 1,0 1-1,1 0 0,-1 0 1,0 0-1,1 1 0,-1 0 1,0 0-1,1 0 0,-1 0 1,0 1-1,0 0 0,1 1 1,-8 2-1,10-4 95,0 1 1,0 0-1,-1 1 0,1-1 1,0 0-1,0 1 0,1 0 1,-1 0-1,0 0 0,0 0 1,1 0-1,-1 0 0,1 1 1,0-1-1,0 1 0,0 0 0,0-1 1,0 1-1,1 0 0,-1 0 1,1 0-1,-1 0 0,1 1 1,0-1-1,1 0 0,-1 0 1,0 1-1,1-1 0,0 0 1,0 1-1,0-1 0,0 1 1,0-1-1,1 0 0,0 0 1,1 7-1,-1-8-8,1 0 0,-1 0 0,0 1 1,1-2-1,0 1 0,-1 0 0,1 0 0,0 0 0,0-1 0,0 1 1,0-1-1,0 0 0,0 1 0,0-1 0,0 0 0,1 0 0,-1 0 1,0-1-1,1 1 0,-1 0 0,4-1 0,55 7 82,-56-7-79,31 0 34,72-10 1,13 0-1,-119 10 32,0 0-1,-1 1 1,1 0 0,-1-1-1,1 1 1,-1 0 0,1 0-1,-1 0 1,0 0 0,1 0-1,-1 0 1,0 0 0,0 0-1,1 0 1,-1 1 0,0-1-1,0 0 1,-1 1 0,1-1-1,0 1 1,0-1 0,-1 1-1,1 0 1,-1-1-1,1 1 1,-1-1 0,1 4-1,-1-2 51,1 0 0,0 0-1,0-1 1,0 1-1,0 0 1,1-1-1,-1 1 1,1-1 0,0 1-1,0-1 1,-1 0-1,5 4 1,2-3-125,-1 1 0,1-2 0,0 1 0,0-1 0,0 0 0,0 0 0,0-1 0,0 0 1,0 0-1,15-2 0,-18 1-720,0 0 1,0-1-1,0 0 1,0 0-1,0 0 1,0 0-1,0-1 1,0 0-1,0 0 1,8-5 0,-2-7-5466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15727,'0'0'1601,"94"-30"2467,-47 21-1505,4 6-1250,2 3-384,-2 0-769,3 8-288,5 0-2915,7-3-7015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11179,'0'0'6128,"-9"10"-4612,-9 11-1243,2 1-1,0 1 1,2 0-1,-17 36 0,22-41-205,2 0 0,0 0-1,1 1 1,1 0-1,1 0 1,0 1 0,-1 33-1,5-51-1,0 0 0,0 0 0,0 1 0,0-1 0,0 0-1,1 0 1,-1 0 0,1 0 0,0 1 0,0-1 0,0 0 0,-1 0 0,2 0-1,-1 0 1,0-1 0,0 1 0,1 0 0,-1 0 0,1-1 0,-1 1-1,1-1 1,2 2 0,0-1 108,-1 0 0,1-1 0,0 1 0,-1-1-1,1 0 1,0 0 0,0-1 0,0 1 0,0-1 0,0 0-1,7 0 1,3-2 225,0 0-1,0-1 0,0 0 1,0-1-1,-1 0 0,16-8 1,0-3 60,-1-1 0,-1-1 0,-1-2 0,43-37 0,-54 43-331,-1-1 0,-1-1 0,0 0 0,-1-1 0,-1 0-1,0-1 1,-1 0 0,14-35 0,-19 26-266,-5 26 133,0 0 0,0-1 0,0 1-1,0 0 1,-1 0 0,1 0 0,0 0-1,0-1 1,0 1 0,0 0 0,-1 0-1,1 0 1,0 0 0,0 0 0,0 0-1,-1 0 1,1 0 0,0 0 0,0 0-1,0-1 1,-1 1 0,1 0 0,0 0-1,0 0 1,0 0 0,-1 0 0,1 1-1,0-1 1,0 0 0,-1 0 0,1 0-1,0 0 1,0 0 0,0 0 0,-1 0-1,1 0 1,0 0 0,0 0 0,0 1-1,0-1 1,-1 0 0,1 0 0,0 0-1,0 0 1,0 0 0,0 1 0,0-1-1,0 0 1,-1 0 0,-31 39-402,22-23 365,0 0 0,1 1 1,0 1-1,2 0 0,0 0 0,1 0 1,1 1-1,0-1 0,-3 39 1,8-55 52,0 0 0,0 1 0,0-1 1,0 1-1,0-1 0,1 1 1,-1-1-1,1 0 0,0 1 0,-1-1 1,1 0-1,0 1 0,0-1 0,1 0 1,-1 0-1,0 0 0,1 0 1,-1 0-1,1 0 0,0 0 0,-1-1 1,3 3-1,0-2 43,0 0 1,0 0-1,0 0 1,1 0-1,-1-1 1,0 0-1,1 0 1,-1 0-1,0 0 1,1-1-1,6 1 1,1-1 83,-1-1 1,0 0-1,1-1 1,-1 0-1,0-1 1,0 0-1,0 0 0,-1-2 1,13-5-1,-6-1-40,-1-1-1,0 0 1,0-1-1,-1-1 1,-1-1-1,-1 0 0,16-22 1,-21 27-59,-2 0 0,1 0 0,-2-1 0,1 0 0,-1 0-1,-1 0 1,0 0 0,-1-1 0,0 1 0,0-1 0,-2 0 0,1 0 0,-1-18 0,-1 29-60,0-1 1,0 1-1,0 0 0,-1-1 0,1 1 1,0 0-1,-1-1 0,1 1 0,-1 0 1,1-1-1,-1 1 0,1 0 0,-1 0 1,0 0-1,0 0 0,1 0 1,-1 0-1,0 0 0,0 0 0,0 0 1,0 0-1,-1 0 0,1 0 0,0 1 1,0-1-1,0 0 0,0 1 0,-1-1 1,1 1-1,0 0 0,-1-1 1,1 1-1,0 0 0,-1 0 0,1 0 1,0-1-1,-1 2 0,1-1 0,-1 0 1,1 0-1,-2 1 0,-1-1-90,1 1 0,-1 0 0,1 1 0,-1-1 0,1 0 0,0 1-1,-1 0 1,1 0 0,0 0 0,0 0 0,0 0 0,1 0 0,-1 1 0,-4 4 0,-20 43-4215,15-14-1335,6-7-1261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14670,'0'0'4329,"12"-3"262,5-2-3561,-1 0 0,0-1 0,0-1-1,0 0 1,14-10 0,-20 11-803,0-1-1,0-1 1,-1 1-1,0-1 1,12-15-1,12-27 29,-31 47-233,-1 0 0,1 0 0,-1 0 0,0 0 0,0-1 1,0 1-1,-1 0 0,1 0 0,-1-1 0,1 1 0,-1 0 0,0-1 0,-1 1 0,1 0 1,-1-5-1,0 6-20,0 1 0,0 0 0,0-1 0,0 1 0,0 0 0,0 0 0,0 0 1,0 0-1,-1 0 0,1 0 0,0 0 0,-1 0 0,1 0 0,0 0 0,-1 1 0,1-1 1,-1 1-1,1-1 0,-1 1 0,0-1 0,1 1 0,-1 0 0,1 0 0,-1 0 0,1 0 1,-1 0-1,0 0 0,1 0 0,-3 1 0,-1 0-37,-1 0-1,1 0 1,-1 0 0,1 1 0,0 0-1,-1 0 1,-6 4 0,1 1-44,1 0 0,0 1-1,1 0 1,0 0 0,-15 19 0,21-23 54,-1 0 0,1 1 0,0 0 0,0-1 0,1 1 0,-1 0 0,1 1 0,0-1 0,0 0 0,1 0 0,0 1-1,0-1 1,0 1 0,0-1 0,1 10 0,1-13 19,-1-1-1,1 0 0,-1 0 0,1 0 1,0 1-1,0-1 0,-1 0 0,1 0 1,0 0-1,0 0 0,0 0 0,0 0 1,0-1-1,0 1 0,1 0 0,-1 0 1,0-1-1,0 1 0,0-1 0,1 1 1,-1-1-1,0 1 0,1-1 0,-1 0 1,0 0-1,1 0 0,-1 1 0,3-2 1,49 1-32,-39-1-1,17-1-694,0-2-1,42-10 0,22-3-3108,-103 32 3602,-5 6 437,13-21-180,-1 0 0,1 0 1,0 1-1,0-1 0,-1 1 1,1-1-1,0 0 0,0 1 0,0-1 1,-1 0-1,1 1 0,0-1 1,0 1-1,0-1 0,0 1 0,0-1 1,0 0-1,0 1 0,0-1 1,0 1-1,0-1 0,0 1 0,0-1 1,0 0-1,0 1 0,1-1 1,-1 1-1,0-1 0,0 0 0,0 1 1,1-1-1,-1 0 0,0 1 1,3 0 82,0 0 0,0-1 0,1 1 0,-1-1 0,0 0 0,0 1 0,0-2 0,0 1 1,0 0-1,0-1 0,0 1 0,0-1 0,0 0 0,0 0 0,0 0 0,0 0 0,4-3 0,53-32 361,-48 28-391,24-17-101,-1-1-1,-2-2 0,38-39 0,-55 51-130,-1-1 1,-1-1-1,0 0 1,-2-1-1,0-1 1,-1 0-1,16-39 0,-26 56 152,0 1 0,-1 0-1,1 0 1,-1 0 0,1 0 0,-1-1-1,0 1 1,0 0 0,0 0-1,0-1 1,-1-2 0,1 4 4,0 1 1,0-1 0,0 1-1,-1-1 1,1 1-1,0-1 1,-1 1 0,1 0-1,0-1 1,-1 1-1,1-1 1,0 1 0,-1 0-1,1 0 1,0-1-1,-1 1 1,1 0 0,-1-1-1,1 1 1,-1 0-1,1 0 1,-1 0 0,1 0-1,-1-1 1,1 1-1,-1 0 1,1 0 0,-1 0-1,1 0 1,-1 0-1,-2 1-9,0 0-1,0 0 0,0 0 0,0 0 0,0 0 0,1 1 1,-1-1-1,0 1 0,1 0 0,0 0 0,-1 0 0,1 0 1,0 0-1,-3 4 0,-8 12 44,1 0-1,1 1 1,0 1 0,2 0 0,0 0-1,1 1 1,1 0 0,1 0 0,1 0-1,1 1 1,1 0 0,1 0 0,1 0 0,3 41-1,-2-59-25,1 1-1,0 0 1,0-1 0,0 1-1,1-1 1,0 1-1,0-1 1,4 8 0,-5-11 6,0 1 1,0-1 0,-1 0-1,1 1 1,0-1 0,0 0-1,0 0 1,1 0 0,-1 0-1,0 0 1,0 0 0,0 0-1,1 0 1,-1 0 0,1-1-1,-1 1 1,0-1 0,1 1-1,-1-1 1,1 1 0,-1-1-1,1 0 1,0 0 0,-1 1-1,1-1 1,-1 0 0,1-1-1,-1 1 1,1 0 0,2-1-1,-3 0-8,-1 1-1,1-1 0,-1 0 0,1 0 1,-1 1-1,1-1 0,-1 0 1,0 0-1,1 0 0,-1 0 1,0 1-1,0-1 0,0 0 1,1 0-1,-1 0 0,0 0 0,0 0 1,0 0-1,0 0 0,-1 0 1,1 1-1,0-1 0,0 0 1,-1 0-1,1 0 0,0 0 1,-1 0-1,1 1 0,-1-1 0,1 0 1,-2-1-1,-14-27-452,-9-7 118,-3-3 991,1-2 0,-34-69 1,59 106-456,0-1-1,0 0 1,0 1 0,1-1 0,0 0 0,0 0 0,0 0 0,1 0 0,0-1 0,0-4 0,0 9-165,0 1 1,1-1-1,-1 0 1,0 1-1,1-1 0,-1 1 1,1-1-1,-1 1 1,0-1-1,1 1 1,-1 0-1,1-1 1,-1 1-1,1 0 1,-1-1-1,1 1 0,0 0 1,-1-1-1,1 1 1,-1 0-1,1 0 1,0 0-1,-1 0 1,1 0-1,-1 0 1,1 0-1,0 0 0,-1 0 1,2 0-1,24 1 198,-20-1-173,16 3-45,0 1 1,0 1-1,35 12 0,-32-8-828,0-2 0,32 5 0,-2-8-5327,2-4-7223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151 146 12556,'0'0'7111,"-9"-2"-3988,6 0-3052,0 1 1,0 1-1,0-1 1,0 0 0,0 1-1,-1 0 1,1-1 0,0 1-1,0 0 1,0 1 0,0-1-1,0 1 1,0-1-1,0 1 1,0 0 0,0 0-1,0 0 1,0 0 0,0 1-1,0-1 1,1 1 0,-1 0-1,1 0 1,-1 0 0,1 0-1,0 0 1,0 0-1,-1 0 1,2 1 0,-4 3-1,0 0 16,-1 0-1,1 1 1,1 0-1,-1 0 1,1 0-1,0 0 1,1 1-1,-1-1 1,1 1-1,1 0 1,0 0-1,0 0 1,0 0-1,0 11 1,3-18-61,-1 1 0,0-1 0,1 0 0,-1 0 1,1 0-1,0 0 0,-1 0 0,1 0 1,0 0-1,-1 0 0,1 0 0,0-1 0,0 1 1,0 0-1,0 0 0,0-1 0,0 1 0,0 0 1,0-1-1,0 1 0,0-1 0,0 1 1,0-1-1,0 0 0,0 0 0,1 1 0,-1-1 1,0 0-1,0 0 0,0 0 0,2 0 1,45-1 873,-40 0-776,9-2-62,-1 0 0,0-1 1,0-1-1,0-1 0,0 0 1,-1-1-1,0 0 0,-1-1 1,1-1-1,19-16 1,6-7-32,-2-2 0,38-42 0,-63 61-22,0 0 1,-1 0-1,16-28 0,-63 85-468,6-11 475,18-17-14,-12 16 10,-31 52-1,49-74-6,0 1 0,1-1 0,1 1 0,-1 0 0,2 0 0,-1 0 0,1 1 0,0-1 1,1 0-1,0 1 0,1 17 0,1-25-4,-1 0 0,1 1 0,0-1 0,0 0 0,0 1 0,1-1 1,-1 0-1,0 0 0,1 0 0,-1 0 0,1-1 0,0 1 0,0 0 0,0-1 1,-1 1-1,1-1 0,1 1 0,-1-1 0,0 0 0,0 0 0,0 0 0,1 0 1,-1 0-1,0-1 0,1 1 0,-1-1 0,1 1 0,-1-1 0,5 0 0,4 1 15,1-1 0,-1 0 0,1 0-1,-1-1 1,14-3 0,-11 0 7,-1 0-1,-1-1 1,1 0 0,-1-1 0,0-1-1,0 0 1,18-14 0,-24 17-12,-1 0 0,0 0 1,0 0-1,0-1 0,-1 1 0,0-1 0,0-1 1,0 1-1,0 0 0,-1-1 0,0 0 0,0 0 1,-1 1-1,1-2 0,-1 1 0,-1 0 0,1 0 1,0-7-1,-2 12-15,0 0 1,0 0 0,0 0-1,0 0 1,0 0-1,0 0 1,0 0 0,0 0-1,0 0 1,0 0-1,-1 0 1,1 0-1,0 1 1,-1-1 0,1 0-1,-1 0 1,1 0-1,-1 0 1,1 1 0,-1-1-1,0 0 1,1 1-1,-1-1 1,0 0-1,0 1 1,1-1 0,-1 1-1,0-1 1,0 1-1,0-1 1,-1 1-1,0-1-13,-1 1 0,1 0-1,-1 0 1,1 0-1,-1 1 1,1-1-1,-1 1 1,1-1-1,-1 1 1,1 0-1,-5 2 1,-3 2-42,0 0 0,0 1 0,1 0 0,-16 13 0,19-13 66,0 1 0,0-1 0,1 1-1,0 1 1,0-1 0,-4 9 0,8-15-5,0 1 0,0-1 0,1 1 0,-1-1 0,0 1 0,1-1 0,-1 1 0,1-1 0,0 1 0,-1-1 0,1 1-1,0 0 1,0-1 0,0 1 0,0 0 0,0-1 0,0 1 0,0 0 0,1-1 0,-1 1 0,1-1 0,-1 1 0,1-1 0,0 1 0,-1-1 0,1 1 0,0-1 0,0 1 0,0-1 0,0 0 0,0 0 0,0 1 0,1-1-1,-1 0 1,0 0 0,0 0 0,1 0 0,-1-1 0,1 1 0,1 1 0,14 3 32,1-1 0,-1-1 1,1 0-1,0-1 0,0-1 0,0-1 0,0 0 0,0-2 1,31-5-1,-45 6 45,1 0 1,0 0 0,-1 0-1,1 0 1,-1-1-1,1 0 1,-1 0 0,0 0-1,0-1 1,0 1-1,0-1 1,0 0 0,0 0-1,-1 0 1,1 0-1,-1-1 1,0 0 0,5-7-1,-5 3 58,0 0 0,-1 0 0,1-1 0,-1 0 0,-1 1 0,0-1 0,0 0 0,-1 0 1,0-9-1,-11-81-100,11 98-64,0 0 1,1 1-1,-1-1 1,0 1-1,1-1 1,-1 0-1,0 1 1,1-1-1,-1 1 1,1-1-1,-1 1 1,1-1-1,-1 1 1,1-1-1,-1 1 1,1 0-1,-1-1 1,1 1-1,0 0 1,-1 0-1,1-1 1,0 1-1,-1 0 1,1 0-1,0 0 1,-1 0-1,1 0 1,0 0-1,-1 0 0,1 0 1,0 0-1,-1 0 1,1 0-1,0 0 1,-1 0-1,1 0 1,1 1-1,30 5-1458,56 20-6144,-35-13-629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11659,'1'-4'754,"-1"0"-1,0-1 1,0 1-1,-1 0 1,1 0-1,-1-1 1,0 1 0,0 0-1,-1 0 1,-2-7-1,3 10-598,-1-1-1,1 1 0,-1 0 0,0-1 0,1 1 1,-1 0-1,0 0 0,0 0 0,0 0 1,0 0-1,0 0 0,0 1 0,0-1 0,0 1 1,0-1-1,0 1 0,0 0 0,0 0 1,0 0-1,0 0 0,0 0 0,0 0 0,0 1 1,-4 0-1,-3 1-126,-1 1-1,0 0 1,1 1 0,0 0 0,0 0 0,0 1-1,0 0 1,1 1 0,0 0 0,0 0 0,-12 12-1,-10 12-9,-34 45-1,47-54 3,1 0 1,1 2-1,-18 35 0,27-45 17,1 1-1,0-1 1,1 1 0,0 0 0,1 0-1,1 0 1,0 0 0,0 17-1,2-27-34,0-1-1,1 1 0,-1-1 1,1 1-1,-1-1 1,1 1-1,0-1 0,0 0 1,1 1-1,-1-1 0,1 0 1,0 0-1,-1 0 1,1 0-1,1-1 0,-1 1 1,0 0-1,1-1 0,-1 0 1,1 1-1,5 2 1,-2-1 8,0-1 1,0 0-1,1-1 1,-1 1 0,1-1-1,0 0 1,-1-1 0,1 0-1,0 0 1,14 0-1,-12-1 65,1-1-1,0 0 0,-1 0 0,1-1 0,-1 0 0,1-1 0,16-7 1,-22 8 22,1 0 0,-1 0 0,0-1 1,1 1-1,-1-1 0,0 0 0,-1-1 1,1 1-1,-1 0 0,1-1 1,-1 0-1,0 0 0,0 0 0,4-9 1,-6 11-62,0 0 0,0 0 0,-1 0 0,1 0 0,0-1 1,-1 1-1,1 0 0,-1 0 0,0-1 0,0 1 0,0 0 0,0 0 0,0-1 1,0 1-1,-1 0 0,1 0 0,-1-1 0,0 1 0,1 0 0,-1 0 1,0 0-1,-2-3 0,0 2-12,1 0 0,-1 1 0,0 0 0,0-1 0,1 1 0,-2 0 0,1 0 0,0 1 0,0-1 0,0 1 0,-1-1 0,-6-1 0,-4 0-11,0 1 1,0 0 0,0 1-1,0 1 1,0 0 0,-17 2-1,28-2-13,0 1-1,0-1 0,1 1 1,-1 0-1,1 0 0,-1 0 1,1 0-1,-1 1 1,1-1-1,0 0 0,-1 1 1,1 0-1,0-1 1,0 1-1,0 0 0,0 0 1,1 0-1,-3 4 1,4-6 1,0 1 1,-1-1 0,1 1-1,0-1 1,0 1 0,-1 0-1,1-1 1,0 1 0,0 0-1,0-1 1,0 1 0,0-1-1,0 1 1,0 0 0,0-1-1,0 1 1,0 0 0,0-1-1,1 1 1,-1-1 0,0 1-1,0 0 1,1-1 0,-1 1-1,0-1 1,1 1 0,0 0 0,0 0 0,1 1 0,0-1 0,-1 0 1,1-1-1,0 1 0,0 0 0,0 0 1,0-1-1,0 1 0,-1-1 0,1 0 1,0 0-1,0 1 0,3-1 1,22 0 1,1-1 1,-1-1 0,1-2 0,-1 0 0,0-2 0,-1-1 0,0-1 0,0-1 0,0-1 0,-1-1-1,33-21 1,-58 37-18,0-1 0,0 1-1,0 0 1,-1 0 0,1 0-1,-2 0 1,0 5 0,-13 27 83,5-17 26,2 1 0,0 0 0,2 0 0,0 0 0,1 1 0,-2 29 0,7-50-115,0-1 0,0 1 0,0-1 0,1 1 1,-1-1-1,0 1 0,0-1 0,0 0 1,1 1-1,-1-1 0,0 1 0,1-1 1,-1 0-1,0 1 0,1-1 0,-1 0 0,0 1 1,1-1-1,-1 0 0,1 0 0,-1 0 1,1 1-1,-1-1 0,0 0 0,1 0 1,-1 0-1,1 0 0,-1 0 0,1 0 0,-1 0 1,1 0-1,-1 0 0,1 0 0,-1 0 1,1 0-1,-1 0 0,1 0 0,-1 0 1,1 0-1,-1 0 0,0-1 0,1 1 0,-1 0 1,1 0-1,0-1 0,23-11-2966,0-11-3651,2-8-5642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15022,'-6'11'2312,"-4"7"-1234,-57 104 3458,61-108-4361,0 0 0,1 0 0,0 1 0,1 0 0,1 0 0,0 0 0,0 22 0,3-37-170,0 1 0,0-1 0,0 1 0,0-1 0,0 0 0,0 1 0,0-1 0,0 1 0,0-1 0,0 0 0,1 1 1,-1-1-1,0 1 0,0-1 0,0 0 0,1 1 0,-1-1 0,0 0 0,1 0 0,-1 1 0,0-1 0,0 0 0,1 0 0,-1 1 0,1-1 0,-1 0 0,0 0 0,1 0 0,-1 1 0,0-1 0,1 0 0,-1 0 0,1 0 0,-1 0 0,1 0 0,-1 0 0,0 0 0,1 0 0,-1 0 0,1 0 0,-1 0 0,0 0 0,1 0 0,-1 0 0,1-1 0,-1 1 0,0 0 0,1 0 0,-1 0 0,0-1 0,1 1 0,-1 0 0,1-1 0,21-14 338,-14 4-299,0 0 1,-1-1-1,0 0 0,-1 0 0,0 0 0,7-26 1,15-82-105,-27 113 51,1-14-198,-7 27-80,-9 34 87,12-34 234,1 0 1,1 0-1,-1 0 1,1 0-1,0 0 1,0 0-1,1 0 1,0 0-1,0 0 1,0 0 0,1 0-1,0 0 1,3 6-1,-3-9 75,0 0 0,0 0 0,0 0 0,1 0 0,-1-1 0,1 1 0,0-1 0,0 0 0,0 1 0,0-1 0,0-1 0,1 1 0,-1 0-1,0-1 1,1 1 0,-1-1 0,1 0 0,-1-1 0,1 1 0,0 0 0,-1-1 0,8 0 0,0-1-32,1 0 0,0 0 0,0-2-1,-1 1 1,1-2 0,-1 1 0,1-2 0,-2 1-1,1-1 1,0-1 0,-1 0 0,0-1 0,0 0 0,-1 0-1,0-1 1,0 0 0,-1-1 0,0 0 0,0 0 0,-1 0-1,0-1 1,8-17 0,-14 25-103,0 0-1,0 0 0,0-1 1,0 1-1,0-1 1,-1 1-1,1-1 1,-1 1-1,0-1 1,1 1-1,-1-4 1,-7 2-389,-8 17 176,3 1 234,2 0-1,-1 1 0,2 1 1,-12 25-1,16-31 93,1 0-1,1 0 1,-1 0 0,2 0-1,0 0 1,0 1 0,0-1-1,2 1 1,-1 13 0,2-22-84,-1-1 1,1 1-1,-1 0 0,1-1 1,0 1-1,-1-1 1,1 1-1,0-1 1,0 1-1,0-1 1,0 0-1,1 0 1,-1 1-1,0-1 1,0 0-1,1 0 1,-1 0-1,1 0 1,-1 0-1,1-1 1,-1 1-1,1 0 1,-1-1-1,1 1 1,0-1-1,-1 1 1,1-1-1,0 0 1,-1 0-1,1 0 1,0 0-1,0 0 1,-1 0-1,1 0 1,0-1-1,2 0 1,4 1 11,0-2 1,0 1 0,-1-1 0,1 0 0,0-1 0,11-4 0,10-11 25,0-2 0,38-32 0,2-2-4,-52 46-40,-10 11-6,-5 27-16,-1 4 7,-1-33 18,0 0 0,0 0 0,1 0 1,-1 0-1,0 0 0,0 0 0,1-1 0,-1 1 0,1 0 0,-1 0 0,0 0 0,1-1 0,0 1 0,-1 0 0,1 0 0,-1-1 0,1 1 0,0-1 0,0 1 0,-1-1 0,1 1 0,0-1 0,0 1 0,0-1 0,-1 1 0,1-1 0,0 0 1,1 1-1,11-1 10,0 0 1,1 0-1,-1-1 1,0-1-1,0 0 1,-1-1-1,1 0 1,15-7-1,-9 4-2513,0 0 0,38-4 0,-14 8-7790,-22 2 4704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131 241 9225,'0'0'4249,"2"-9"-133,3-30-1062,-5 38-2978,0 0 1,0 0 0,0 0 0,0 0 0,0 0 0,0 0 0,0 0 0,0 0 0,0 0 0,0 0 0,-1 0 0,1 0 0,0 0 0,-1 0-1,1 1 1,-1-1 0,1 0 0,-1 0 0,0 0 0,1 0 0,-1 1 0,0-1 0,1 0 0,-1 1 0,0-1 0,0 0 0,1 1 0,-1-1-1,0 1 1,0-1 0,0 1 0,0 0 0,0-1 0,0 1 0,0 0 0,0 0 0,0 0 0,0-1 0,0 1 0,0 0 0,0 0 0,0 1-1,0-1 1,0 0 0,0 0 0,0 0 0,0 1 0,0-1 0,0 0 0,0 1 0,-1 0 0,-3 1-35,0-1-1,0 1 1,0 1 0,0-1 0,1 1 0,-1 0-1,-6 6 1,5-4 15,0 1 0,1 1 0,0-1 1,1 1-1,-1 0 0,1 0 0,1 0 0,-1 0 0,1 1 0,0-1 0,1 1 0,0 0 0,0 0 0,1 0 0,-1 8 0,2-15-52,0 0 0,0 0 0,0 0-1,0 0 1,0-1 0,1 1 0,-1 0-1,0 0 1,1 0 0,-1-1 0,0 1 0,1 0-1,-1 0 1,1-1 0,-1 1 0,1 0 0,-1-1-1,1 1 1,0 0 0,-1-1 0,1 1 0,0-1-1,-1 1 1,1-1 0,0 0 0,0 1 0,1 0-1,30 2 105,-23-4-40,0 0 0,0-1 0,0 0-1,17-7 1,0-4 103,-1-1 0,-1-1 0,0-1 0,-1-2 0,30-27-1,-38 31-34,-2 0-1,0-1 0,0-1 1,-1 0-1,-1 0 0,-1-1 1,0 0-1,12-32 1,-19 26-110,-3 23-26,0 0 0,0-1 0,0 1 0,0 0 0,0-1-1,-1 1 1,1 0 0,0-1 0,0 1 0,0 0 0,0 0 0,-1-1 0,1 1-1,0 0 1,0 0 0,-1 0 0,1-1 0,0 1 0,0 0 0,-1 0 0,1 0-1,0 0 1,-1-1 0,1 1 0,0 0 0,-1 0 0,1 0 0,0 0 0,-1 0-1,1 0 1,0 0 0,-1 0 0,1 0 0,-3 1 1,0 0 1,1 0 0,-1 0-1,1 0 1,0 0-1,-1 1 1,1-1-1,0 1 1,0-1 0,0 1-1,0 0 1,-3 4-1,-13 14-308,1 1 0,1 1 0,1 0 0,-14 29-1,24-41-30,0 1-1,0 0 1,1-1-1,1 1 0,0 0 1,0 1-1,1-1 0,0 0 1,1 1-1,1-1 0,0 1 1,1 16-1,9 0-6842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3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4036 781 11563,'5'-8'283,"3"-3"-184,-2 0-1,0 0 1,0-1 0,7-20 0,-11 28-59,-1-1 0,0 1 0,0 0 1,0-1-1,-1 1 0,1-1 1,-1 1-1,0-1 0,-1 1 1,1-1-1,-1 1 0,0-1 0,0 1 1,0 0-1,0-1 0,-1 1 1,1 0-1,-1 0 0,-1 0 1,-3-6-1,-18-16 17,-1 1 0,-1 1 0,-2 2 0,-46-31-1,18 14 364,4 4-323,-2 2-1,-2 3 0,0 2 0,-2 2 1,-1 3-1,-104-25 0,-377-48 937,492 89-994,-313-37 116,-445 4 0,737 43-156,1 3 0,-1 3 1,1 3-1,1 2 0,0 4 1,1 3-1,1 2 0,-122 63 1,114-45-7,2 3-1,1 3 1,3 3 0,1 4-1,4 1 1,1 4 0,-52 66 0,79-82-15,1 1 0,3 2 0,1 1 0,3 1 0,2 2 0,2 0 0,-16 54 0,29-74 10,1 1 0,2-1 0,1 1 1,1 1-1,1-1 0,2 0 0,2 1 0,0-1 0,3 0 0,0 0 1,2 0-1,1 0 0,19 49 0,0-22 34,2-1 0,4-2 0,1-1 0,3-2 0,2-1 0,2-2 0,54 51 0,-34-44-1,2-2 1,3-3-1,2-3 1,2-3-1,78 39 0,-10-20 3,3-5 0,1-7 0,3-6 0,2-7 0,274 39 0,-313-67-6,1-4 0,0-6 0,1-3 0,-2-6 0,1-4 0,146-37 0,-157 23 12,-2-4 0,-2-4-1,-1-5 1,-1-3 0,-3-5-1,-2-3 1,87-66-1,-110 68 110,-3-2 0,-1-2 0,-3-3 1,-3-2-1,-2-3 0,75-114 0,-105 138-43,-2 0 1,-1-2-1,-2 0 1,-2-1-1,-1 0 1,9-48-1,-17 57-24,-2-1-1,0 0 1,-2 1 0,-1-1-1,-2 0 1,-1 0 0,-1 1-1,-2 0 1,-10-34-1,5 31-46,-1 1-1,-2 0 0,-1 0 1,-1 2-1,-2 0 1,-1 1-1,-1 0 0,-1 2 1,-30-29-1,17 24-2,0 2-1,-2 2 1,-1 1 0,-2 2-1,0 1 1,-53-22 0,19 15-296,-2 3 1,-148-34 0,-153 5-2399,215 43 136,7 0-2348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93 12780,'1'-8'3876,"0"-1"-3085,0 5 70,-1 0-1,1 0 1,-1-1 0,0 1 0,0 0-1,0 0 1,-1 0 0,-1-8 0,1 11-708,1-1 1,-1 1 0,0-1-1,0 1 1,0 0 0,-1-1-1,1 1 1,0 0 0,0 0-1,-1 0 1,1 0 0,-1 0-1,1 0 1,-1 0-1,1 0 1,-1 0 0,0 1-1,1-1 1,-1 1 0,0-1-1,1 1 1,-1 0 0,0 0-1,0-1 1,1 1-1,-1 0 1,0 1 0,-2-1-1,-1 1-133,-1 0-1,1 0 0,-1 0 0,1 1 0,-1 0 0,1 0 0,0 0 1,0 1-1,0-1 0,0 1 0,0 0 0,0 1 0,1-1 0,0 1 1,-1 0-1,2 0 0,-1 1 0,0-1 0,-3 7 0,2-4-23,1-1 0,0 1 0,0 0 0,0 0 0,1 0 0,0 1 0,1-1 0,0 1-1,0-1 1,1 1 0,-1 0 0,2 0 0,-1 13 0,1-20 3,1 0-1,-1 0 1,0 1 0,1-1-1,-1 0 1,1 0 0,-1 0-1,1 0 1,-1 0 0,1 0-1,0 0 1,-1 0 0,1 0-1,0 0 1,0 0 0,0 0-1,0-1 1,0 1 0,0 0-1,0-1 1,0 1 0,0-1-1,2 2 1,36 4 0,-31-6-24,1-1-1,-1 1 0,1-2 0,0 1 0,-1-1 0,14-5 0,4-9-304,-22 12 12,1 1 0,0 0 0,0 0 0,0 0 0,1 1 0,-1-1 0,0 1 0,11-2 0,-15 8 201,0-1-1,0 1 1,-1 0 0,1 0-1,-1 0 1,0-1-1,0 1 1,-1 6 0,1-7 52,-2 25 146,-2 0 0,-1 0-1,-1-1 1,-1 0 0,-16 38-1,-1-6 855,-43 73 0,64-127-862,-67 111 1204,61-102-1191,-1-1 1,0-1-1,-1 0 0,-1 0 1,1-1-1,-17 11 0,28-22-91,-1 1 0,1-1 0,0 0-1,-1 1 1,1-1 0,0 0 0,-1 0 0,1 1 0,-1-1-1,1 0 1,0 0 0,-1 0 0,1 0 0,-1 0 0,1 1-1,0-1 1,-1 0 0,1 0 0,-1 0 0,1 0 0,-1 0-1,1 0 1,0 0 0,-1 0 0,1-1 0,-1 1 0,1 0-1,0 0 1,-1 0 0,1 0 0,-1-1 0,1 1 0,0 0-1,-1 0 1,1 0 0,0-1 0,-1 1 0,1 0 0,0-1-1,0 1 1,-1 0 0,1-1 0,0 1 0,-1-1 0,-3-27-189,13-36-85,0 28 172,2 0 0,1 2 0,2-1 0,2 2 0,0 0 0,3 1 0,0 1 0,35-42 0,-1 10 138,3 3 0,108-90 0,-133 126-62,-23 19-96,-1 0-1,1 0 1,-1-1 0,-1 0 0,1 0 0,-1-1 0,0 0 0,0 0 0,5-11 0,-10 18 124,-1 0 0,0 0 0,0 0-1,0 0 1,0-1 0,0 1 0,0 0 0,0 0 0,0 0 0,0-1 0,0 1 0,0 0 0,1 0 0,-1 0 0,0-1-1,0 1 1,0 0 0,-1 0 0,1 0 0,0-1 0,0 1 0,0 0 0,0 0 0,0 0 0,0-1 0,0 1 0,0 0-1,0 0 1,0 0 0,0 0 0,-1-1 0,1 1 0,0 0 0,0 0 0,0 0 0,0 0 0,0 0 0,-1-1 0,1 1-1,0 0 1,0 0 0,0 0 0,0 0 0,-1 0 0,1 0 0,-14 1-43,-15 9 180,21-4-70,-1 1 0,1-1 0,0 1 0,0 1-1,1 0 1,0 0 0,0 0 0,-9 17 0,12-19-89,0 1 0,1 0 0,0 0 0,1 0 0,-1 0 0,1 0 0,1 0 0,-1 0 0,1 1 0,0-1 0,1 1 0,0-1 0,1 13 0,0-18-179,-1 0 0,1 0 0,0 0 0,-1 0 1,1 0-1,0 0 0,0 0 0,0-1 0,0 1 1,0 0-1,1-1 0,-1 1 0,0 0 0,1-1 1,-1 0-1,1 1 0,0-1 0,-1 0 0,1 0 1,0 0-1,0 0 0,0 0 0,0 0 0,0 0 1,3 0-1,5 1-1384,-1 0 0,0-1 0,1-1 0,12 1 0,-21-1 1342,37 0-5984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12011,'0'0'7997,"-9"-3"-6780,6 1-1167,-1 1-1,1 0 1,0 0-1,-1 0 1,1 0-1,-1 1 1,1 0-1,-1-1 1,1 1-1,-1 1 1,1-1-1,-1 0 1,1 1-1,-1 0 1,-5 1-1,3 1 72,-1 0 0,1 1 0,0-1-1,0 1 1,0 1 0,0-1 0,1 1 0,-8 8 0,-16 29 768,28-41-886,0 0-1,1 0 0,-1 0 1,1-1-1,-1 1 0,1 0 1,-1 0-1,1 0 0,0 0 0,-1 0 1,1 0-1,0 0 0,0 0 1,0 0-1,-1 0 0,1 0 0,0 0 1,1 0-1,-1 0 0,0 0 1,0 0-1,0 0 0,1 0 0,-1 0 1,0 0-1,1 0 0,-1 0 1,1 0-1,-1-1 0,1 1 0,-1 0 1,1 0-1,0 0 0,-1-1 1,1 1-1,0 0 0,0-1 0,-1 1 1,1 0-1,0-1 0,0 1 1,0-1-1,0 0 0,1 1 0,15 2-131,1 0 0,0-1-1,28-1 1,-29-1 167,0 0 1,0 2 0,31 5-1,-47-7-6,1 1 0,-1-1-1,0 0 1,0 0 0,1 0-1,-1 1 1,0-1 0,0 0-1,0 1 1,0-1 0,0 1-1,0-1 1,0 1 0,0 0-1,0-1 1,0 1-1,0 0 1,0 0 0,0 0-1,0 0 1,-1 0 0,1 0-1,0 0 1,-1 0 0,1 0-1,0 0 1,-1 0 0,1 2-1,-2-1 92,1-1 1,-1 1-1,0-1 0,0 1 0,0-1 0,0 1 0,0-1 0,0 0 0,0 1 0,0-1 1,-1 0-1,1 0 0,0 0 0,-1 0 0,1 0 0,-4 1 0,-9 6 441,-1-1 0,-26 9 1,40-16-624,-46 11-141,25-13-2605,21 2 2475,1 0-1,-1-1 1,0 1-1,1 0 1,-1-1-1,0 1 0,1-1 1,-1 1-1,1-1 1,-1 1-1,0-1 0,1 0 1,0 1-1,-1-1 1,1 1-1,-1-1 1,1 0-1,0 0 0,-1 1 1,1-1-1,0 0 1,0 1-1,0-2 1,-1-18-9712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14061,'0'0'8926,"-11"6"-8611,-5 2-179,0 1 1,1 0-1,0 1 1,-14 13-1,23-19-75,2 0-1,-1 1 1,0-1-1,1 1 1,0 0 0,0 0-1,1 1 1,-1-1-1,1 1 1,0 0-1,1-1 1,-1 1 0,1 0-1,0 1 1,1-1-1,0 0 1,-1 9-1,2-14-55,0 1-1,1 0 1,-1-1-1,1 1 1,0-1-1,-1 1 1,1-1-1,0 1 1,0-1-1,0 0 1,0 0-1,0 1 1,0-1-1,0 0 1,1 0-1,-1 0 1,0 0-1,1 0 1,-1 0-1,0 0 1,1-1-1,-1 1 1,1 0-1,-1-1 1,1 1-1,0-1 1,-1 0-1,1 1 1,-1-1-1,1 0 1,0 0-1,2 0 1,7 0 26,0 0 0,0 0 0,19-3 0,-16-1-70,0 0 0,0-1 1,-1 0-1,1-1 0,-1-1 0,-1 0 1,1-1-1,-1 0 0,-1-1 1,1 0-1,-1-1 0,-1 0 1,0-1-1,-1 0 0,15-21 0,-21 22-42,-5 8 46,-16 13 57,-22 27 78,33-29 15,0 1 0,0 1 0,1-1 0,1 1 0,-1 0 0,2 0 0,-1 0 0,-3 18 0,8-29-100,0 1-1,1 0 0,-1-1 0,0 1 1,0-1-1,1 1 0,-1 0 1,0-1-1,1 1 0,-1-1 0,0 1 1,1-1-1,-1 1 0,1-1 0,-1 0 1,1 1-1,-1-1 0,1 1 0,-1-1 1,1 0-1,-1 1 0,1-1 1,0 0-1,-1 0 0,1 0 0,0 1 1,-1-1-1,1 0 0,-1 0 0,1 0 1,0 0-1,-1 0 0,1 0 1,0 0-1,-1 0 0,1 0 0,0-1 1,-1 1-1,1 0 0,1-1 0,32-5 490,-12-3-457,0 0-1,-1-2 1,38-24 0,-34 19-42,0 1 1,28-11-1,-53 26-5,0 0-1,0-1 1,0 1 0,1 0-1,-1 0 1,0 0-1,0 0 1,0 0-1,1 0 1,-1 0-1,0 0 1,0 0 0,0-1-1,1 1 1,-1 0-1,0 0 1,0 0-1,0 0 1,1 0-1,-1 0 1,0 0 0,0 1-1,1-1 1,-1 0-1,0 0 1,0 0-1,0 0 1,1 0-1,-1 0 1,0 0 0,0 0-1,0 0 1,0 1-1,1-1 1,-1 0-1,0 0 1,0 0 0,0 0-1,0 0 1,0 1-1,0-1 1,1 0-1,-1 0 1,0 0-1,0 1 1,0-1 0,0 0-1,0 0 1,0 1-1,-3 15 53,-18 27 170,16-32-127,-8 24 475,12-35-528,1 1 0,-1 0 0,1 0 0,0-1 0,-1 1 0,1 0 0,-1 0-1,1 0 1,0 0 0,0-1 0,0 1 0,-1 0 0,1 0 0,0 0 0,0 0 0,0 0 0,0 0 0,0-1 0,1 1 0,-1 0 0,0 0 0,0 0 0,1 0 0,-1 0 0,0-1-1,1 1 1,-1 0 0,0 0 0,1-1 0,-1 1 0,1 0 0,0 0 0,13-2 39,0-1 0,0 0 0,0-2 0,0 1 0,-1-2 1,0 0-1,0 0 0,19-11 0,-12 5-568,1 2 0,26-8 0,-47 17 476,1 0-1,-1 0 1,0 1 0,1-1 0,-1 0 0,0 1-1,0-1 1,0 0 0,1 0 0,-1 1 0,0-1 0,0 0-1,0 1 1,0-1 0,0 1 0,0-1 0,1 0-1,-1 1 1,0-1 0,0 0 0,0 1 0,0-1 0,0 0-1,0 1 1,-1-1 0,1 1 0,0-1 0,0 0-1,0 1 1,0-1 0,0 0 0,0 1 0,-1-1 0,1 0-1,0 1 1,0-1 0,-1 1 0,-8 28 119,1-5 209,9-23-309,-1 0 1,1-1-1,0 1 1,0-1-1,-1 1 1,1-1-1,0 1 1,0-1-1,0 0 1,0 1-1,-1-1 1,1 0-1,0 0 1,0 0-1,0 1 1,0-1-1,0 0 1,0 0-1,0 0 1,0 0-1,0-1 1,-1 1-1,1 0 1,0 0-1,0 0 1,1-1-1,28-5 83,-11-2-177,0 0-1,28-18 1,-31 17-794,0 0 0,1 1 0,25-9-1,-41 17 846,-1 1-1,0-1 0,0 0 1,1 1-1,-1-1 0,0 1 1,0-1-1,0 1 0,0-1 1,0 1-1,1-1 0,-1 0 1,0 1-1,0-1 0,0 1 1,0-1-1,0 1 0,0-1 1,-1 1-1,1-1 0,0 1 1,0-1-1,0 0 0,0 1 0,0-1 1,-1 1-1,1-1 0,0 1 1,0-1-1,-1 0 0,1 1 1,0-1-1,-1 1 0,-8 17-5,-3 7 283,7-4-3794,5-21 3407,0 0 1,0 1 0,0-1-1,0 1 1,0-1 0,0 0-1,0 1 1,1-1-1,-1 0 1,0 1 0,0-1-1,0 0 1,0 1 0,0-1-1,1 0 1,-1 1-1,0-1 1,0 0 0,1 0-1,-1 1 1,0-1 0,0 0-1,1 0 1,-1 1-1,0-1 1,1 0 0,-1 0-1,0 0 1,1 0 0,-1 0-1,0 1 1,1-1-1,-1 0 1,0 0 0,1 0-1,0 0 1,25-11-4982,0-8-47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0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102 262 641,'12'-16'3448,"-1"0"-2603,20-27-521,34-65 0,-58 94 1458,0 0 0,8-29 0,-16 36 3379,-8 16-3859,-8 18-1199,-1 5 553,1 0 0,2 2 0,2-1 0,1 2 0,1 0 0,-7 46 0,13-46-2744,-1 61 0,6-89-151,0-3-3150</inkml:trace>
  <inkml:trace contextRef="#ctx0" brushRef="#br0" timeOffset="1">55 366 9961,'0'0'3492,"-28"-59"-289,19 28-1025,-3 3-1089,8 5 64,3 2 384,1 4 385,5 6-705,10 6-160,12 4-224,5 1-352,9 0-321,6 5-128,6 5-128,7-5-1378,4-2-2369,4-3-5798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16560,'0'0'4286,"-5"13"-3271,4-11-990,-63 170 2532,53-138-1935,1 0 1,2 1-1,-5 57 0,12-89-596,1 0-1,0-1 0,-1 1 1,1 0-1,0-1 1,1 1-1,-1 0 1,0-1-1,1 1 0,0 0 1,0-1-1,-1 1 1,1-1-1,1 1 0,-1-1 1,0 0-1,1 1 1,-1-1-1,1 0 1,-1 0-1,4 3 0,-1-3 0,0 0-1,0-1 0,0 1 0,0-1 0,0 0 0,0 0 0,0 0 0,0-1 0,0 0 1,0 1-1,1-1 0,-1-1 0,5 0 0,8-2-1,0-1 1,-1 0-1,0-2 0,0 0 1,0 0-1,-1-2 0,0 0 1,0 0-1,-1-2 0,14-11 1,2 1-51,-31 28-176,-41 52 106,30-46 123,1 1 1,0 0 0,1 0 0,1 1 0,0 1-1,1 0 1,1 0 0,-8 31 0,15-48-75,0 0-1,0 1 1,-1-1 0,1 0 0,0 1-1,0-1 1,0 0 0,0 1 0,0-1-1,0 0 1,0 1 0,0-1 0,1 0-1,-1 0 1,0 1 0,0-1 0,0 0-1,0 1 1,0-1 0,0 0 0,1 0-1,-1 1 1,0-1 0,0 0 0,0 0-1,1 1 1,-1-1 0,0 0 0,0 0-1,1 0 1,-1 1 0,0-1 0,0 0-1,1 0 1,-1 0 0,0 0 0,0 0-1,1 0 1,-1 0 0,0 0 0,1 1-1,-1-1 1,0 0 0,1 0 0,-1 0-1,0 0 1,1-1 0,16-4-3839,6-12-3592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7 268 15022,'0'0'3155,"-1"9"-165,-1 1-2658,1-5 62,0 0 0,1 0 0,-1 1-1,1-1 1,0 0 0,0 0 0,2 7 0,-2-10-275,1-1 0,-1 1 0,1 0 0,0-1-1,0 1 1,0 0 0,0-1 0,0 1 0,0-1-1,0 0 1,0 1 0,1-1 0,-1 0 0,0 0-1,1 0 1,-1 0 0,1 0 0,-1 0 0,1 0 0,0 0-1,-1-1 1,1 1 0,0 0 0,0-1 0,-1 0-1,1 1 1,0-1 0,3 0 0,2 1 76,1-1 0,0 0-1,-1 0 1,1-1 0,0 1 0,-1-2 0,1 1 0,-1-1-1,0 0 1,0-1 0,0 0 0,0 0 0,0 0 0,9-7-1,-13 8-218,1-1-1,-1 0 1,0 0-1,0 0 0,0 0 1,0-1-1,0 1 1,-1-1-1,0 0 0,0 0 1,0 0-1,0 0 1,0 0-1,-1 0 0,0 0 1,0 0-1,0-1 0,0 1 1,-1-1-1,1 1 1,-1 0-1,0-1 0,-1 1 1,1 0-1,-1-1 1,-1-6-1,1 10-15,1 0 0,0-1 0,-1 1 1,1-1-1,-1 1 0,0 0 0,1-1 0,-1 1 0,0 0 0,0 0 1,1 0-1,-1-1 0,0 1 0,0 0 0,0 0 0,-1 0 0,1 1 1,0-1-1,0 0 0,0 0 0,-1 1 0,1-1 0,0 0 0,-1 1 1,1-1-1,-1 1 0,1 0 0,0-1 0,-1 1 0,1 0 0,-1 0 1,1 0-1,-1 0 0,1 0 0,-1 0 0,1 1 0,-1-1 0,1 0 1,0 1-1,-1-1 0,1 1 0,-2 1 0,-3 0-4,1 0 0,-1 1-1,1 0 1,0 0 0,0 0-1,0 1 1,1-1 0,-1 1 0,-4 5-1,-4 8 36,0 1 1,1-1-1,-15 31 0,24-41 35,-1 0 0,2 0 0,-1 0 1,1 1-1,0-1 0,0 1 0,1 0 0,0-1 0,1 1 1,0 0-1,0 0 0,0-1 0,3 11 0,-3-15-18,1-1-1,-1 0 0,1 0 0,0 0 0,0 0 1,0 0-1,0 0 0,1 0 0,-1 0 0,0 0 1,1 0-1,0-1 0,-1 1 0,1 0 1,0-1-1,-1 0 0,1 1 0,0-1 0,0 0 1,4 2-1,-2-2 15,1 1 0,0-1 0,0 0 1,0 0-1,0-1 0,0 1 0,0-1 1,0 0-1,6-1 0,1-1 24,0 0 0,-1 0 0,1-2 0,-1 1 0,0-1 0,0-1 0,15-8 0,-10 3-183,-1-1 0,-1-1 0,0 0 0,0-1-1,-1-1 1,-1 0 0,0-1 0,-1 0 0,10-19-1,-27 45-579,-24 40 395,28-47 362,0 0 0,0 0 0,1 0 0,-1 0 0,1 0 0,0 0 1,1 0-1,-1 1 0,1-1 0,-1 0 0,1 0 0,1 7 1,0-10-12,0 0 0,0 0 1,0 0-1,-1 0 0,2 0 0,-1 0 1,0 0-1,0-1 0,0 1 1,0 0-1,0-1 0,1 1 1,-1-1-1,0 1 0,0-1 1,1 1-1,-1-1 0,1 0 1,-1 0-1,0 0 0,1 1 1,-1-1-1,0-1 0,1 1 1,-1 0-1,2-1 0,41-6 877,-25-1-829,0-1-1,-1-1 1,0 0-1,-1-2 1,0 0 0,0-1-1,-1 0 1,19-22-1,-16 14-81,-1 0-1,-1-2 1,-1 0 0,0 0-1,20-45 1,-11-2-402,-24 66 327,1-1-1,-1 0 0,0 1 0,-1-1 0,1 0 0,-1 0 1,0 0-1,0 0 0,0 1 0,-1-1 0,1 0 0,-3-7 0,2 12 67,0 0 0,0 0-1,0 0 1,0 0 0,0 0-1,0 0 1,0 0-1,-1 0 1,1 0 0,0 1-1,0-1 1,0 0 0,0 1-1,0-1 1,0 1-1,0-1 1,1 1 0,-1-1-1,0 1 1,0 0 0,0-1-1,0 1 1,1 0-1,-1 0 1,-1 1 0,-7 8 16,0 1 0,1 0 0,0 1 0,0 0 1,1 0-1,-9 23 0,-28 86 686,41-112-607,-4 12 61,1 1 0,1 0 0,0 0 0,2 0 0,0 23 0,2-40-141,2 1 1,-1-1-1,1 0 1,-1 0-1,1 0 1,1 0 0,-1 0-1,1 0 1,0 0-1,0 0 1,0 0 0,4 4-1,-4-7-35,0 1-1,1-1 0,-1 1 1,1-1-1,-1 0 0,1 0 1,0 0-1,0-1 0,0 1 1,0-1-1,0 1 0,0-1 1,1 0-1,-1 0 1,0 0-1,1-1 0,-1 1 1,1-1-1,-1 0 0,5 0 1,-7 0-41,0 0 0,0 0 1,-1 0-1,1 0 0,0 0 1,0 0-1,0 0 0,0-1 1,0 1-1,-1 0 1,1 0-1,0-1 0,0 1 1,0-1-1,-1 1 0,1-1 1,0 1-1,0-1 0,-1 1 1,1-1-1,-1 1 0,1-1 1,0 0-1,-1 1 1,1-1-1,-1 0 0,0 0 1,1 1-1,0-2 0,-1 0-141,0-1 1,1 1-1,-1 0 0,0-1 0,0 1 0,0 0 1,0-1-1,-1 1 0,1 0 0,-2-5 0,-1-3-1115,-1 1 0,0-1 0,0 1 0,-7-11-1,-13-12-3894,-3-2-2018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5 388 10794,'0'0'10250,"77"17"-8681,-36-11-223,8-2-321,-5-1-641,-3-3-320,-5 0-416,-8 0-1666,-11-12-2563,-9-10-6789</inkml:trace>
  <inkml:trace contextRef="#ctx0" brushRef="#br0" timeOffset="1">1 20 17521,'0'0'11466,"39"-19"-26648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11723,'0'0'7613,"12"3"-6081,-4 0-1319,0-1 0,1 0 0,-1-1 1,1 0-1,0 0 0,-1-1 0,1 0 1,0-1-1,0 0 0,-1 0 0,1 0 0,-1-1 1,1-1-1,-1 0 0,0 0 0,10-5 1,-10 3-188,0 0 0,-1-1 1,0 0-1,0 0 1,0-1-1,0 0 1,-1 0-1,-1 0 0,1-1 1,-1 0-1,0 0 1,-1 0-1,0 0 1,0-1-1,-1 0 0,0 0 1,-1 0-1,0 0 1,0 0-1,1-15 1,-3 22-40,0 1 1,1-1-1,-1 0 1,0 1-1,0-1 1,0 1-1,0-1 1,0 0-1,0 1 1,-1-1-1,1 0 0,0 1 1,-1-1-1,0 1 1,1-1-1,-1 1 1,0-1-1,0 1 1,1 0-1,-1-1 1,0 1-1,0 0 1,-1 0-1,1-1 1,0 1-1,0 0 1,0 0-1,-1 0 1,1 1-1,-1-1 1,1 0-1,-1 0 1,1 1-1,-1-1 1,1 1-1,-1-1 0,1 1 1,-1 0-1,0-1 1,1 1-1,-3 0 1,0 1-22,0-1 0,0 1 1,0 0-1,0 0 0,0 0 0,0 0 1,0 1-1,1-1 0,-1 1 0,1 0 1,-1 0-1,1 0 0,0 1 0,-1-1 1,1 1-1,-2 3 0,-7 7 61,0 2-1,2-1 1,0 1 0,0 1-1,2-1 1,0 2 0,0-1 0,2 1-1,0 0 1,1 1 0,0-1-1,-2 25 1,7-41-17,0 1 1,0-1-1,0 1 0,1-1 1,-1 0-1,0 1 0,1-1 1,-1 1-1,0-1 0,1 0 1,0 1-1,-1-1 0,1 0 1,0 1-1,0-1 0,-1 0 1,1 0-1,0 0 0,0 0 1,0 0-1,0 0 1,1 0-1,-1 0 0,0 0 1,3 1-1,0 0 57,0-1 0,1 1 1,-1-1-1,0 0 0,1 0 0,-1-1 0,1 1 1,7-1-1,2-1 162,1 0-1,-1-1 1,0-1 0,24-6 0,-20 1-80,1-1 0,-1-1 0,0 0 0,17-14 0,27-16 83,-62 40-233,0 0 0,1 0 0,-1 0 0,0 0-1,1 0 1,-1 0 0,0 0 0,0 0 0,1 0 0,-1 1 0,0-1 0,0 0 0,1 0 0,-1 0 0,0 0 0,0 0 0,0 1 0,1-1-1,-1 0 1,0 0 0,0 0 0,0 1 0,1-1 0,-1 0 0,0 0 0,0 1 0,0-1 0,0 0 0,0 1 0,0-1 0,0 0 0,0 0-1,0 1 1,0-1 0,0 0 0,0 0 0,0 1 0,0-1 0,0 0 0,0 1 0,0-1 0,0 0 0,0 0 0,0 1 0,0-1 0,0 0-1,-1 19-74,1-18 75,-10 53 315,7-41-132,0 0-1,1 0 1,0 16 0,2-28-155,0-1 1,0 0 0,0 1-1,0-1 1,0 0 0,0 1-1,0-1 1,0 0 0,1 1-1,-1-1 1,0 0 0,0 1 0,0-1-1,0 0 1,1 0 0,-1 1-1,0-1 1,0 0 0,1 0-1,-1 1 1,0-1 0,1 0-1,-1 0 1,0 0 0,1 1-1,-1-1 1,0 0 0,1 0-1,-1 0 1,0 0 0,1 0-1,-1 0 1,0 0 0,1 0-1,0 0 1,19-2 407,17-13-217,11-14-85,-1-1-2052,-13 14-6288,-29 13 3488,0-1-1164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7591,'-4'10'2013,"-19"48"297,2 1 1,3 1-1,3 0 1,-8 71-1,18-25-437,5-89-1813,-2-66-3171,0 37 3013,0 0-1,0 0 0,-1 1 1,-7-18-1,0 5 321,-19-51 1199,21 26 3134,35 54-3188,3 8-1299,41 17-1250,-56-24 12,0-2 1,1 0-1,16 1 0,-16-2-1588,1-2 0,0 0 0,0-1 0,-1-1 0,18-2 0,-29 2 2570,0 0 0,-1 0 0,1-1 1,-1 0-1,0 1 0,1-1 0,-1-1 0,0 1 1,0-1-1,4-2 0,7-17 4024,-9-7 4510,-6 28-8129,0 0 1,0 0 0,0 1 0,0-1-1,0 0 1,0 0 0,-1 0 0,1 1 0,0-1-1,0 0 1,-1 1 0,1-1 0,0 0-1,-1 1 1,1-1 0,-1 0 0,1 1-1,-1-1 1,1 1 0,-1-1 0,1 0-1,-1 1 1,0 0 0,1-1 0,-1 1-1,0-1 1,0 1 0,-25-2 2115,20 3-2177,-1 0 0,1 1 0,0 0 1,0 0-1,0 0 0,-7 5 0,2 0-16,1 0 0,0 1 0,-15 15 0,22-21-133,1 0 0,0 1 0,0-1 1,0 1-1,0 0 0,0 0 0,0 0 1,1 0-1,-1 0 0,1 0 1,0 0-1,0 0 0,0 0 0,0 1 1,1-1-1,-1 0 0,1 1 0,0-1 1,0 5-1,1-7-21,-1 0-1,1 1 1,0-1-1,0 0 1,0 0-1,0 1 1,0-1 0,0 0-1,0 0 1,0 0-1,0 0 1,0 0-1,1-1 1,-1 1 0,0 0-1,1 0 1,-1-1-1,3 1 1,31 11-59,-27-10 57,27 7-40,-22-7 21,-1 1-1,0 0 0,0 1 0,0 0 1,-1 1-1,1 0 0,16 11 0,-28-16 39,0 0 0,1 0 0,-1 1 0,1-1 0,-1 0-1,0 0 1,1 1 0,-1-1 0,0 0 0,0 1 0,1-1-1,-1 0 1,0 1 0,0-1 0,1 1 0,-1-1 0,0 1-1,0-1 1,0 0 0,0 1 0,0-1 0,0 1 0,0-1 0,0 1-1,0-1 1,0 1 0,0-1 0,0 0 0,0 1 0,0-1-1,0 1 1,0-1 0,0 1 0,0-1 0,-1 1 0,1-1-1,0 0 1,-1 1 0,-18 10 272,-27-3 135,40-7-498,-33 0-2488,37-1 2319,1 0 1,-1-1 0,0 1 0,1 0-1,-1 0 1,1-1 0,-1 1 0,1-1 0,-1 0-1,1 1 1,-1-1 0,1 0 0,0 0-1,-1 0 1,1 0 0,0 0 0,0 0 0,0 0-1,-2-3 1,-4-12-7522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10570,'-1'12'3118,"-14"75"3120,-33 107 1,-44 96-2660,64-204-3060,19-66-421,9-30 352,9-37 155,42-119-2073,114-247 0,-163 407 1302,2 0 0,-1 0 1,1 0-1,0 0 0,7-8 0,-11 14 127,1-1 1,-1 0-1,1 1 0,0-1 1,-1 1-1,1-1 0,-1 1 1,1-1-1,0 1 1,-1-1-1,1 1 0,0 0 1,0 0-1,-1-1 1,1 1-1,0 0 0,0 0 1,-1 0-1,1-1 1,0 1-1,0 0 0,0 0 1,-1 0-1,1 1 0,0-1 1,0 0-1,0 0 1,-1 0-1,1 0 0,0 1 1,0-1-1,-1 0 1,1 1-1,0-1 0,-1 1 1,1-1-1,0 1 0,-1-1 1,1 1-1,-1-1 1,1 1-1,-1-1 0,1 1 1,-1 0-1,1-1 1,-1 1-1,0 0 0,1 0 1,-1-1-1,0 1 1,1 0-1,-1 0 0,0-1 1,0 1-1,0 0 0,0 0 1,0 0-1,3 7-9,-1 0 0,0 1 0,0-1 0,0 0 0,-1 1 0,-1-1 1,0 1-1,0-1 0,0 0 0,-1 1 0,0-1 0,-1 0 0,0 1 0,0-1 0,-1 0 0,0 0 0,0 0 0,-1-1 0,0 1 0,-6 7 0,3-5 137,0-1 0,-1 0-1,0 0 1,-1-1 0,0 0-1,0 0 1,-1-1 0,0 0 0,0-1-1,-1 0 1,1-1 0,-1 0-1,-19 5 1,28-9-193,-20 2-495,22-3 410,-1 0 0,1 0 0,-1 0-1,1 0 1,-1 0 0,1-1 0,-1 1 0,1 0-1,0 0 1,-1-1 0,1 1 0,0 0 0,-1 0-1,1-1 1,0 1 0,-1 0 0,1-1 0,0 1-1,0-1 1,-1 1 0,1 0 0,0-1 0,0 1 0,0-1-1,-1 1 1,1 0 0,0-2 0,-1-17-6703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4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2617 599 8264,'0'0'1842,"1"-8"-759,2-6-653,-1 0 0,-1 0 0,-1 1 1,0-1-1,-1 0 0,0 0 0,-1 0 0,0 0 0,-1 1 0,-1-1 0,0 1 0,-1 0 0,0 0 0,-1 1 0,-10-16 0,-3 2-180,-2 1-1,-1 0 0,-1 1 0,-1 2 0,-1 0 1,-1 2-1,-1 1 0,-49-27 0,39 28-221,-1 2-1,-1 1 0,0 2 1,0 2-1,-1 2 0,-65-7 1,-94-5 17,-354 10 0,489 16-50,-1 2-1,2 3 0,-1 4 0,2 1 1,0 4-1,1 2 0,1 3 0,1 3 1,-82 50-1,103-53 9,1 2 1,1 1-1,2 2 1,1 1-1,1 2 1,1 1-1,2 2 1,2 1-1,1 1 1,1 1-1,3 1 1,1 1-1,2 0 1,-19 60-1,19-30 14,3 1 0,3 1-1,-5 99 1,11 220 31,8-263-72,-2-110-12,1-1 0,1 1 0,1-1 0,1 1 0,0-1 0,1 0 1,1 0-1,0-1 0,2 1 0,0-1 0,0 0 0,2-1 0,0 0 0,0 0 0,2-1 0,-1 0 0,2-1 0,0 0 1,1-1-1,0 0 0,20 13 0,11 4 45,1-1 0,1-3 0,1-1 1,1-3-1,2-2 0,53 14 0,-31-16-10,0-3 0,0-3 0,133 2 0,-54-18 65,0-6-1,0-8 1,242-60 0,-241 40 30,170-67 0,-251 77-80,0-3-1,-3-3 1,0-3-1,86-65 1,-79 44 2,-2-3 0,81-91-1,-121 116 43,-2-2 0,-1-2 1,-3 0-1,-1-2 0,-1 0 0,20-56 0,-36 76-39,-1-1 1,-2 1-1,0-2 1,-1 1-1,-2-1 1,0 1-1,-2-1 1,0 0-1,-2 0 1,-1 0-1,-1 1 1,-1-1-1,-1 1 1,-1 0-1,-1 0 1,-1 0-1,-2 1 1,0 0-1,-1 1 1,-1 1-1,-1-1 1,-1 2-1,-1 0 1,-1 1-1,-23-23 1,5 12-23,-2 2-1,-1 1 1,-1 2-1,-1 2 1,-1 1-1,-1 2 1,-72-24 0,13 12-24,-1 5 1,-127-16-1,90 25-35,0 7 0,-241 11-1,318 5-798,-1 3-1,-117 30 1,-12 29-5165,144-48 1451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10890,'0'0'2851,"0"8"128,-2 17-1634,-1-1 0,-1 0 1,-1-1-1,-1 1 0,-1-1 1,-17 38-1,8-17-352,12-35-863,1-1 0,1 1 1,0 0-1,0 0 1,0 1-1,1 11 1,25-46 1160,-14 5-1361,-1-1-1,-2 0 1,0 0 0,8-43-1,1-38-3442,-16 107 3513,0-1 0,1 0 0,-1 1 0,1-1 0,0 0 0,0 1 0,0-1 0,1 0 0,-1 0 0,1 0-1,0 0 1,0 0 0,1 0 0,-1-1 0,1 1 0,0-1 0,-1 1 0,2-1 0,5 5 0,-3-4 24,1 0 1,-1 0-1,1-1 1,0 0 0,0 0-1,0-1 1,0 0 0,0 0-1,0-1 1,1 1 0,9-1-1,-5-1 46,-1 0-1,1 0 1,-1-1 0,1-1-1,-1 0 1,0-1 0,15-4-1,-20 4-4,1 1 1,-1-1-1,0 0 0,0-1 0,0 0 1,0 1-1,0-2 0,-1 1 0,0-1 1,0 0-1,8-9 0,-12 12-45,1 0-1,-1 1 1,0-1-1,0 0 1,0 0 0,0 0-1,0 1 1,0-1-1,-1 0 1,1 0-1,-1 0 1,1 0 0,-1-1-1,0 1 1,0 0-1,0 0 1,0 0 0,0 0-1,0 0 1,-1 0-1,1 0 1,-2-4 0,1 5-18,0 0 0,0-1 0,0 1 1,0 0-1,-1 0 0,1 0 1,-1 0-1,1 0 0,-1 0 0,1 0 1,-1 1-1,1-1 0,-1 0 1,0 1-1,1-1 0,-1 1 1,0 0-1,1-1 0,-1 1 0,0 0 1,0 0-1,1 0 0,-1 0 1,0 1-1,1-1 0,-4 1 0,-3 1 52,0 1-1,0 0 0,0 1 0,0-1 1,1 1-1,0 1 0,0-1 0,0 1 1,0 0-1,1 1 0,-1 0 0,-8 11 1,6-8 102,1 1 0,0 1 1,1 0-1,0 0 0,0 0 1,1 1-1,-6 19 1,11-29-191,0 1 0,0-1 0,0 1 0,0 0 1,1-1-1,-1 1 0,1 0 0,0 0 0,0 0 1,0-1-1,0 1 0,1 0 0,-1 0 0,1-1 0,-1 1 1,1 0-1,0-1 0,0 1 0,0-1 0,0 1 1,1-1-1,-1 1 0,1-1 0,0 0 0,-1 0 1,1 0-1,0 0 0,0 0 0,0 0 0,0 0 0,1-1 1,-1 1-1,0-1 0,1 1 0,-1-1 0,1 0 1,-1 0-1,1 0 0,0-1 0,-1 1 0,6 0 1,2 1-850,0 0 0,0-1 0,1 0 0,13-2 1,37-6-8008,-15-8-4664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11851,'0'0'3652,"-74"17"-1891,46-2-832,0 2-320,3 2 224,1 2 127,1 3-351,8-1-161,0 4-95,4-2 31,7-2-288,4-4-64,0-4-1153,4-7-1601,17-5-1666,9-3-2339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11691,'0'0'7837,"-8"6"-6636,-5 6-645,0-1 0,1 2 1,0-1-1,1 2 0,1-1 0,0 2 0,1-1 1,0 1-1,-8 21 0,-2 8 752,2 0 0,-15 64 0,22-42-913,10-65-389,-1 1 0,1 0 0,0 0 0,0-1 0,0 1 0,0 0 0,0 0 1,0 0-1,0-1 0,1 1 0,-1 0 0,1 0 0,-1-1 0,1 1 0,0 0 0,0-1 0,-1 1 0,1 0 0,0-1 0,0 0 0,1 1 0,-1-1 0,0 1 0,0-1 0,1 0 0,-1 0 0,0 0 0,1 0 0,0 0 0,2 1 0,2-1 28,1-1-1,-1 0 0,0-1 1,1 1-1,-1-1 1,0-1-1,1 1 1,-1-1-1,0 0 1,0 0-1,0-1 0,9-5 1,9-7-18,36-28-1,-32 21-75,-4 3-59,-12 10 16,0 0 1,1 0 0,25-12-1,-38 39-228,-7 1 412,0 0-1,-1-1 1,-14 23-1,-14 34 100,35-73 42,-8 27-1486,12-22-2521,11-14-2721,2-9-2436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14125,'0'0'9706,"-3"9"-8217,2-4-1326,-2 3 236,1 0 0,0-1-1,0 1 1,1 0 0,0 10 0,1-16-333,0 0 1,0 1-1,0-1 1,1 0-1,-1 0 1,0 0-1,1 1 1,0-1-1,0 0 1,-1 0-1,1 0 1,0 0-1,1 0 1,-1-1-1,0 1 0,1 0 1,-1 0-1,0-1 1,1 1-1,0-1 1,-1 1-1,1-1 1,0 0-1,0 0 1,0 1-1,4 0 1,2 1 45,1 0 1,0-1 0,0 0 0,0 0-1,0-1 1,0-1 0,0 1-1,0-1 1,0-1 0,0 0-1,0 0 1,0-1 0,0 0 0,10-4-1,-13 5-126,-1-1 1,0-1-1,0 1 0,0-1 0,0 0 0,0 0 1,-1 0-1,0 0 0,1-1 0,-1 0 0,0 0 1,-1 0-1,1-1 0,-1 1 0,0-1 0,0 1 0,0-1 1,-1 0-1,1 0 0,-1-1 0,0 1 0,-1 0 1,1-1-1,0-5 0,-2 10-6,0 1 0,0-1 0,0 0 0,0 0 0,-1 1-1,1-1 1,0 0 0,0 0 0,0 1 0,-1-1 0,1 0 0,0 1 0,-1-1 0,1 0 0,0 1-1,-1-1 1,1 1 0,-1-1 0,1 1 0,-1-1 0,1 1 0,-1-1 0,0 1 0,1-1 0,-1 1 0,1 0-1,-1-1 1,0 1 0,1 0 0,-1-1 0,0 1 0,0 0 0,1 0 0,-1 0 0,0 0 0,0 0-1,1 0 1,-1 0 0,0 0 0,1 0 0,-1 0 0,0 0 0,0 0 0,1 0 0,-1 1 0,-1-1 0,-37 14-312,25-4 319,0 1 0,1 0 0,0 1 0,-17 20 0,24-25 85,0 1 0,0-1 0,1 1 0,0 1 1,0-1-1,1 1 0,0 0 0,0 0 1,-3 16-1,7-24-66,-1 0 1,1 0 0,0 1-1,0-1 1,0 0-1,0 1 1,0-1 0,0 0-1,0 1 1,1-1-1,-1 0 1,0 1 0,1-1-1,-1 0 1,1 0-1,-1 0 1,1 1-1,0-1 1,0 0 0,-1 0-1,1 0 1,0 0-1,0 0 1,2 1 0,0 0 12,-1-1 1,1 1-1,0-1 1,-1 0-1,1 0 0,0 0 1,0-1-1,0 1 1,0-1-1,6 1 1,2-1 32,1-1 1,0 0-1,-1-1 1,1 0-1,11-3 1,-2-4-36,1 0 0,-1-1 0,-1-1 0,31-21 0,31-18 26,-82 50-47,0 1 0,0-1 0,1 0 0,-1 0 0,0 1-1,0-1 1,0 0 0,1 1 0,-1-1 0,0 0 0,0 1 0,0-1 0,0 0 0,0 1 0,0-1 0,0 0 0,0 1 0,0-1 0,0 1 0,0-1 0,0 0-1,0 1 1,0-1 0,0 0 0,0 1 0,0-1 0,0 0 0,0 1 0,-1-1 0,1 0 0,0 1 0,0-1 0,0 0 0,-1 0 0,1 1 0,0-1-1,0 0 1,-1 0 0,1 1 0,0-1 0,0 0 0,-1 0 0,-9 20-8,3-8 6,3-6 66,0 1-1,1-1 1,0 1 0,0-1 0,0 1-1,0 0 1,1 0 0,1 0 0,-1 0 0,0 13-1,3-19-50,0 0 0,0 0 0,0 0 1,0 0-1,1-1 0,-1 1 0,0 0 0,1 0 0,-1-1 0,0 1 0,1-1 0,-1 1 0,1-1 0,-1 0 0,1 1 0,-1-1 0,1 0 0,-1 0 0,1 0 0,-1 0 0,1 0 1,-1-1-1,1 1 0,1-1 0,2 1 15,6-1-32,1-1-1,0 0 0,-1-1 1,0 0-1,1-1 1,-1 0-1,-1-1 0,1 0 1,-1 0-1,18-14 1,-11 9-107,1 0 1,23-10-1,-40 21 109,-1-1 0,0 0 0,1 0 0,-1 0-1,0 1 1,1-1 0,-1 0 0,0 1 0,1-1-1,-1 0 1,0 1 0,0-1 0,1 0 0,-1 1-1,0-1 1,0 0 0,0 1 0,1-1 0,-1 1-1,0-1 1,0 1 0,0-1 0,0 0 0,0 1-1,0-1 1,0 1 0,0-1 0,0 1 0,0-1 0,0 0-1,0 1 1,0-1 0,-1 1 0,1-1 0,0 0-1,0 1 1,0-1 0,-1 1 0,1-1 0,0 0-1,0 1 1,-1-1 0,1 1 0,-7 21-69,-4 3-219,-17 42 655,20-25-4330,8-40 3102,1 2-3405,3-3-2670,8-3-7295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9:1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16143,'0'0'9545,"-4"73"-7751,-13-30-353,0 3-448,0 2-512,0-1-417,4 3 0,2 1-481,-2 1-1376,-1-3-2147,-1-4-4132</inkml:trace>
  <inkml:trace contextRef="#ctx0" brushRef="#br0" timeOffset="1">28 799 18930,'0'0'13837,"-28"28"-15086,34-31-4549,0-8-8807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13549,'0'0'6902,"10"-8"-5135,-8 7-1720,4-4 163,1 0-1,-1 1 1,1 0-1,0 0 1,0 0-1,0 1 1,1 0-1,-1 0 1,1 1-1,0 0 1,0 1-1,11-2 1,-17 3-191,0 0 0,0 0 0,0-1 0,0 1 0,0 1 0,0-1 0,0 0 0,0 0 0,1 1 0,-1-1 0,0 1 0,0 0-1,0 0 1,-1-1 0,1 1 0,0 0 0,0 1 0,0-1 0,-1 0 0,1 0 0,0 1 0,-1-1 0,2 3 0,-1 1-14,-1-1-1,1 0 1,-1 1 0,0-1 0,-1 1-1,1 0 1,-1-1 0,0 1 0,0 0-1,-1 5 1,-11 48 192,9-49-195,1 0 0,-1 0 1,2 1-1,-2 15 0,3-24 5,1 0 0,-1 0 0,1 0 0,0 0 0,-1 0 0,1 0 0,0 0 0,-1-1-1,1 1 1,0 0 0,0 0 0,0-1 0,0 1 0,0-1 0,0 1 0,0-1 0,0 1 0,0-1 0,0 1-1,0-1 1,0 0 0,0 0 0,0 0 0,0 1 0,0-1 0,0 0 0,0 0 0,1 0 0,-1-1 0,1 1-1,38-2 757,-28-1-569,-1-1 0,0 1 0,0-2-1,0 0 1,-1 0 0,0-1 0,0 0 0,0-1-1,-1 0 1,0 0 0,0-1 0,0 0-1,-1-1 1,-1 0 0,0 0 0,0-1 0,0 0-1,-1 0 1,6-16 0,-10 22-133,-1 0 0,1 0 0,-1 0 0,0 0 0,0 0 0,-1 0-1,0 0 1,1-1 0,-1 1 0,0 0 0,-1 0 0,1 0 0,-1-1 0,-2-5 0,2 8-84,0 0-1,0 0 1,0 1-1,0-1 1,0 0 0,-1 1-1,1-1 1,-1 1-1,1-1 1,-1 1 0,1 0-1,-1 0 1,0 0-1,1 0 1,-1 0 0,0 0-1,0 0 1,0 1-1,0-1 1,0 0 0,0 1-1,0 0 1,0 0 0,0-1-1,0 1 1,0 0-1,0 0 1,0 1 0,0-1-1,0 0 1,-4 2-1,5-2-77,0 0-1,0 1 0,0-1 1,0 0-1,0 1 0,1-1 1,-1 1-1,0-1 0,0 1 0,0-1 1,1 1-1,-1-1 0,0 1 1,0 0-1,1-1 0,-1 1 1,1 0-1,-1 0 0,1 0 0,-1-1 1,1 1-1,-1 0 0,1 0 1,0 0-1,-1 0 0,1 0 1,0 0-1,0 0 0,0 0 0,-1 0 1,1 0-1,0 0 0,1 0 1,-1 0-1,0 0 0,0-1 1,0 1-1,0 0 0,1 0 0,0 1 1,-1 1-309,1 0 1,0-1-1,0 1 1,0 0-1,1-1 1,-1 1-1,1-1 1,-1 0-1,1 0 1,0 1-1,0-1 1,0 0-1,3 2 1,2 1-914,1-1 0,0 0 0,0-1 0,0 0 0,13 3 0,14 1-3968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5125,'0'0'14221,"-10"3"-12512,-39 22-359,45-23-1213,0 1-1,1 0 0,-1 0 0,1 0 0,-1 0 0,1 0 0,0 0 0,1 1 0,-1 0 1,1 0-1,-1-1 0,1 1 0,-2 6 0,4-10-113,0 0-1,0 0 1,0 1 0,0-1 0,0 0-1,0 1 1,0-1 0,0 0 0,0 1-1,0-1 1,0 0 0,0 0 0,0 1-1,0-1 1,0 0 0,0 1 0,1-1-1,-1 0 1,0 0 0,0 1 0,0-1-1,0 0 1,1 0 0,-1 1 0,0-1-1,0 0 1,0 0 0,1 0 0,-1 0-1,0 1 1,1-1 0,-1 0 0,0 0-1,0 0 1,1 0 0,-1 0 0,0 0-1,1 0 1,-1 0 0,0 0 0,1 0-1,21 1 1012,21-9 490,-22 1-1371,2-1-56,0 1 0,0 1 1,1 1-1,-1 1 0,26 0 0,-48 4-95,-1 0-1,1 0 0,0 0 0,0 0 0,-1 0 0,1 1 0,0-1 1,-1 0-1,1 1 0,0-1 0,-1 0 0,1 1 0,0-1 1,-1 1-1,1-1 0,-1 1 0,1-1 0,-1 1 0,1-1 1,-1 1-1,1-1 0,-1 1 0,0 0 0,1-1 0,-1 1 0,0 0 1,1-1-1,-1 2 0,0-1 6,1 0-1,-1 0 1,1 0 0,-1 0 0,0 0-1,1-1 1,-1 1 0,1 0 0,0 0 0,-1-1-1,1 1 1,0 0 0,-1-1 0,1 1-1,0 0 1,0-1 0,0 1 0,0-1-1,-1 1 1,1-1 0,0 0 0,0 1-1,0-1 1,0 0 0,0 0 0,0 0-1,0 1 1,1-1 0,9-1 326,0 1 1,0-2-1,0 0 1,11-2-1,-11 1-510,-1 1 1,1 0 0,0 1-1,16-1 1,-25 3-43,-1-1 0,1 0 1,-1 1-1,1-1 1,-1 1-1,1-1 0,-1 1 1,0 0-1,1 0 1,-1 0-1,0 0 1,0 0-1,1 0 0,-1 0 1,0 0-1,0 0 1,0 0-1,0 0 0,-1 1 1,1-1-1,0 0 1,0 1-1,-1-1 0,1 1 1,-1-1-1,1 1 1,-1-1-1,1 2 0,4 11-4198,-1-7-2518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10794,'0'0'5734,"7"-8"-3177,-3 3-2305,0 1-1,-1 0 1,2 0 0,-1 0 0,0 0-1,1 1 1,-1-1 0,1 1 0,0 1 0,0-1-1,0 0 1,1 1 0,-1 0 0,0 1 0,1-1-1,-1 1 1,11-1 0,-8 1 22,0 1-1,1-1 0,-1 2 1,1-1-1,-1 1 1,1 1-1,-1-1 1,0 2-1,8 2 1,-13-4-236,-1 1-1,0-1 1,1 1 0,-1 0-1,0-1 1,0 1-1,0 0 1,0 1 0,-1-1-1,1 0 1,0 0 0,-1 1-1,0-1 1,1 1 0,-1-1-1,0 1 1,0 0 0,-1-1-1,1 1 1,0 0 0,-1-1-1,0 1 1,1 0 0,-1 0-1,0 0 1,-1-1-1,1 1 1,0 0 0,-1 0-1,0-1 1,-1 5 0,-1 4 16,0-1 1,-1 1 0,0-1 0,0 0-1,-1 0 1,-1 0 0,0-1 0,-11 14-1,-69 69 62,14-16-185,38-24 0,33-52 71,1 1 1,-1 0-1,0 0 1,1 0 0,-1 1-1,1-1 1,-1 0-1,1 0 1,0 0-1,-1 0 1,1 0-1,0 0 1,0 1-1,0-1 1,0 0 0,0 0-1,0 0 1,0 0-1,0 1 1,0-1-1,1 0 1,-1 0-1,0 0 1,1 0-1,-1 0 1,1 0 0,-1 0-1,1 0 1,0 0-1,-1 0 1,1 0-1,0 0 1,0 0-1,-1 0 1,1 0-1,0-1 1,0 1 0,0 0-1,0-1 1,0 1-1,0-1 1,0 1-1,0-1 1,1 1-1,0-1 1,16 4 279,0-2-1,1 0 1,-1-1-1,1-1 1,-1 0-1,30-6 1,-12 0-117,0-2 0,46-17 0,-37 4-531,-31 5-2714,-14 15 2722,0 0-1,0 0 1,0 0-1,0 0 0,0 1 1,0-1-1,0 0 1,0 0-1,0 0 0,0 0 1,-1 1-1,1-1 1,0 0-1,-1 0 0,1 0 1,0 1-1,-1-1 1,1 0-1,-1 1 0,1-1 1,-1 0-1,0 1 1,1-1-1,-1 1 0,0-1 1,-18-11-9379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3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4612,'0'0'17105,"49"-17"-15440,-17 13-224,14 2-640,6 1-705,-1 1-64,6 0-1057,-3 0-2754,-5 0-6727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9097,'0'0'14173,"-10"6"-13741,6-3-392,-1 0 1,1 0-1,0 0 0,0 1 0,0 0 0,0-1 0,1 1 0,-1 1 0,1-1 0,0 0 0,0 1 0,1 0 0,0-1 0,-1 1 0,1 0 0,1 0 0,-1 0 0,1 1 0,0-1 0,0 0 0,1 0 0,-1 1 0,1-1 0,0 0 0,2 9 0,-2-13 24,0 1 0,1-1-1,-1 0 1,1 1-1,-1-1 1,1 0-1,0 0 1,-1 1-1,1-1 1,0 0 0,0 0-1,0 0 1,0 0-1,0 0 1,0 0-1,0 0 1,1 0 0,-1 0-1,0-1 1,0 1-1,1 0 1,-1-1-1,0 1 1,1-1 0,-1 0-1,0 1 1,1-1-1,-1 0 1,1 0-1,-1 0 1,1 0-1,-1 0 1,0 0 0,1 0-1,-1 0 1,1 0-1,-1-1 1,0 1-1,1-1 1,1 0 0,4-1 281,1 0 0,0 0 0,-1-1 0,1 0 0,12-8 0,5-7-95,39-37-1,-17 13-284,-47 42 31,0 0 1,1 0-1,-1 0 0,0 0 0,0 0 0,0 0 1,0-1-1,0 1 0,1 0 0,-1 0 0,0 0 1,0 0-1,0 0 0,1 0 0,-1 1 0,0-1 1,0 0-1,0 0 0,0 0 0,0 0 0,1 0 1,-1 0-1,0 0 0,0 0 0,0 0 0,0 0 1,0 0-1,1 1 0,-1-1 0,0 0 0,0 0 1,0 0-1,0 0 0,0 0 0,0 0 0,0 1 1,0-1-1,1 0 0,-1 0 0,0 0 0,0 0 1,0 1-1,0-1 0,0 0 0,0 0 0,0 0 1,0 0-1,0 1 0,0-1 0,0 0 0,0 0 1,0 0-1,0 1 0,2 18-381,-3 27-256,1-42 623,-1 1 16,1 1-1,0-1 1,0 1-1,1-1 1,-1 1 0,1-1-1,0 1 1,1-1-1,3 11 1,-4-14-18,1 0-1,0 0 1,0 0 0,-1-1-1,1 1 1,0 0 0,0-1-1,1 1 1,-1-1 0,0 0-1,0 1 1,1-1-1,-1 0 1,1-1 0,-1 1-1,1 0 1,-1-1 0,1 1-1,-1-1 1,1 0 0,-1 0-1,1 0 1,4 0 0,46-6-3132,-47 4 2032,1-1 0,0 1 0,0-1 0,-1 0 1,10-6-1,18-16-8035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2594,'0'0'-448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12620,'0'0'4351,"-10"3"-1111,3-1-2980,0 1 0,0-1 1,0 2-1,1-1 0,-1 1 0,1 0 0,0 0 1,0 1-1,0 0 0,1 0 0,0 0 0,-1 1 0,2-1 1,-1 1-1,1 1 0,0-1 0,0 0 0,-5 13 0,2 0-82,0 1-1,1 0 0,1 0 1,1 0-1,1 1 0,0-1 1,2 1-1,0 0 0,3 25 0,3 6 72,3-1 0,20 75 0,-16-92-257,-9-51-444,-4 2 130,0 0 1,-7-30-1,-28-37-585,26 64 1061,2-1-1,0 0 0,-8-30 0,15 48 493,39 22-571,-23-15-245,1 0 1,31 6-1,-27-9-1156,-1 0 0,35 0-1,-41-4-2,0 1 0,-1-2 0,1 0 0,-1 0-1,15-5 1,-21 5 193,0-1-1,0 1 1,0-1 0,-1 0 0,1-1-1,-1 1 1,0-1 0,0 0-1,0 0 1,8-9 0,2-14 1868,-14 25-84,0-1 0,0 1 1,-1-1-1,1 1 0,-1-1 0,1 1 0,-1-1 0,0 1 1,0-1-1,0 0 0,-1 1 0,0-5 0,1 5-292,-1 1 0,1 0-1,-1 0 1,1 0 0,-1 0-1,1 0 1,-1 0 0,0 0-1,0 0 1,1 1 0,-1-1 0,0 0-1,0 0 1,0 1 0,0-1-1,0 0 1,0 1 0,0-1-1,0 1 1,0-1 0,-1 0-1,-1 1-153,1-1 0,-1 1-1,0 0 1,1 0-1,-1 0 1,0 0-1,1 1 1,-1-1-1,1 1 1,-1-1-1,1 1 1,-1 0 0,-2 1-1,-2 2 44,1 0 0,0 0 0,0 0 0,0 0 0,0 1 1,1 0-1,-1 0 0,1 1 0,1 0 0,-1 0 0,1 0 0,0 0 0,0 0 0,1 1 0,0 0 0,0 0 0,0 0 0,1 0 1,0 0-1,1 0 0,-2 12 0,3-19-230,0 1 1,0 0 0,0 0-1,1 0 1,-1-1 0,0 1-1,0 0 1,1 0 0,-1 0-1,0-1 1,1 1 0,-1 0-1,1-1 1,-1 1 0,1 0-1,-1-1 1,1 1 0,-1-1-1,1 1 1,0-1 0,-1 1-1,1-1 1,0 1 0,-1-1-1,1 1 1,1-1 0,28 5 1078,31-12 779,-50 2-1830,0 0 1,0 0-1,0-2 1,-1 1 0,0-1-1,0 0 1,0-1-1,-1-1 1,-1 1-1,1-1 1,-1 0 0,6-11-1,22-21-577,-33 42-606,-5 11 693,-6 21 491,5-21-130,-2 7 59,3-10 53,-1 0-1,2 0 0,-1 0 0,1 0 0,0 14 0,1-21-23,0 1 0,1-1 0,-1 0-1,1 0 1,-1 0 0,1 0 0,0 0 0,0 0-1,0 0 1,0 0 0,0 0 0,0-1 0,0 1-1,0 0 1,1-1 0,-1 1 0,1 0 0,0-1 0,-1 0-1,1 1 1,0-1 0,0 0 0,-1 0 0,1 0-1,0 0 1,0 0 0,0-1 0,4 2 0,3 0-471,-1-1 0,0 0 0,0 0 0,0-1 0,1 0 0,9-1 0,23-5-5014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9993,'0'0'9700,"-4"9"-7938,-6 19-1214,1-1 0,2 1-1,1 1 1,-4 37 0,1 127 1550,9-185-2061,0-1 1,1 1 0,0-1 0,0 1 0,0-1 0,1 1 0,0-1 0,0 0-1,5 9 1,-5-13-27,-1-1-1,0 0 1,1 0-1,0 0 1,-1 0-1,1-1 1,0 1 0,0 0-1,0-1 1,0 1-1,1-1 1,-1 0-1,0 1 1,0-1-1,1 0 1,-1-1-1,1 1 1,-1 0-1,1-1 1,-1 1-1,1-1 1,-1 0-1,1 0 1,-1 0-1,1 0 1,0 0-1,-1 0 1,1-1-1,-1 1 1,1-1-1,3-1 1,0-1-139,-1 0 0,1 0 0,-1 0 0,1-1 0,-1 1 0,0-1 0,-1-1 0,1 1 0,-1-1 0,1 1 0,-1-1 0,-1 0 0,1-1 0,4-8 0,8-15-2055,17-45 1,-27 59 1351,38-110-5172,-21 41 6294,-23 90 4298,-6 32-3776,-3-11-300,1 0 0,1 0 0,1 0 1,2 1-1,1 0 0,1 0 0,1 0 0,5 44 0,-3-69-584,-1 0 1,1 0-1,0-1 1,0 1 0,0 0-1,0-1 1,0 1-1,0-1 1,1 0-1,-1 1 1,1-1-1,0 0 1,0 0-1,0 0 1,0 0-1,0 0 1,0 0-1,0 0 1,1-1-1,-1 1 1,4 0 0,-2 0-587,1 0 1,-1-1-1,1 0 1,0 0 0,0 0-1,0 0 1,6-1 0,18 0-4859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14958,'0'0'4346,"-11"5"-1640,-7 3-2064,0 1 0,1 1 0,-18 13 0,26-17-407,1 1 0,-1 0-1,1 1 1,0-1 0,1 1 0,0 1 0,0 0 0,-9 15 0,16-24-231,0 1 1,-1-1 0,1 1-1,0-1 1,0 0-1,0 1 1,0-1-1,0 1 1,-1-1-1,1 0 1,0 1-1,0-1 1,0 1-1,0-1 1,0 1-1,0-1 1,1 0-1,-1 1 1,0-1 0,0 1-1,0-1 1,0 0-1,0 1 1,1-1-1,-1 1 1,0-1-1,0 0 1,0 1-1,1-1 1,-1 0-1,0 1 1,1-1-1,-1 0 1,0 0-1,1 1 1,-1-1-1,0 0 1,1 0 0,-1 1-1,1-1 1,26 4 139,43-9-29,-59 4-133,6-1 38,84-5-299,-90 6 241,-1 2-1,1-1 1,-1 1 0,1 1-1,-1 0 1,0 0-1,13 6 1,-21-8 32,0 1 1,0 0-1,0 0 0,-1 0 1,1 0-1,0 0 0,-1 0 1,1 0-1,-1 0 0,1 1 1,-1-1-1,0 0 0,1 1 1,-1 0-1,0-1 0,0 1 1,0-1-1,1 5 0,-2-5 24,1 1-1,-1-1 1,0 1-1,0-1 0,-1 1 1,1-1-1,0 1 0,0-1 1,-1 0-1,1 1 1,-1-1-1,1 1 0,-1-1 1,0 0-1,1 1 0,-1-1 1,0 0-1,-2 2 1,-2 3 206,-1-1 0,1 1 1,-1-1-1,-1-1 1,1 1-1,-1-1 1,-11 5-1,2-2-23,-1 0-1,0-1 1,0-1 0,-1-1 0,0-1-1,1 0 1,-1-1 0,0-1 0,-21-1-1,37 0-445,0 0-1,0 0 1,0-1 0,-1 1-1,1 0 1,0-1-1,0 0 1,0 0-1,0 1 1,0-1 0,1 0-1,-1-1 1,0 1-1,0 0 1,-2-3-1,-8-20-9653,10 2-6373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17 100 7911,'-15'-21'9600,"14"3"-3682,2 15-5625,0 1 1,1-1-1,-1 1 0,1 0 1,0-1-1,-1 1 1,1 0-1,0 0 0,0 0 1,0 0-1,1 1 0,-1-1 1,4-2-1,2 0-238,0 0 0,0 0 0,1 0 1,-1 1-1,1 1 0,0-1 0,0 1 0,12-1 0,-19 4-49,1-1-1,-1 0 1,0 1 0,1 0 0,-1-1-1,1 1 1,-1 0 0,0 0 0,0 1-1,1-1 1,-1 0 0,0 1 0,0-1 0,0 1-1,0 0 1,-1-1 0,1 1 0,0 0-1,-1 0 1,1 0 0,-1 1 0,0-1-1,0 0 1,0 0 0,0 1 0,0-1-1,0 0 1,-1 1 0,1-1 0,-1 1-1,1 4 1,1 12 22,0 0 0,-1 1 0,-2 23-1,0-19 62,-4 90 93,5-114-171,0 0 0,0 1 0,0-1 0,0 0 0,0 1 0,0-1 1,0 1-1,1-1 0,-1 0 0,0 1 0,0-1 0,0 0 0,1 1 0,-1-1 1,0 0-1,0 0 0,1 1 0,-1-1 0,0 0 0,0 0 0,1 1 1,-1-1-1,0 0 0,1 0 0,-1 0 0,0 0 0,1 1 0,-1-1 0,1 0 1,-1 0-1,0 0 0,1 0 0,-1 0 0,1 0 0,-1 0 0,0 0 0,1 0 1,-1 0-1,0 0 0,1 0 0,-1 0 0,1 0 0,-1-1 0,0 1 0,1 0 1,-1 0-1,0 0 0,1-1 0,-1 1 0,0 0 0,0 0 0,1-1 0,-1 1 1,0 0-1,1-1 0,19-13 1095,-8-1-896,0 0-1,-1 0 0,-1-1 0,0-1 1,-1 1-1,-1-2 0,-1 1 0,0-1 1,8-34-1,-15 51-223,0 1 0,0 0 0,1-1 0,-1 1 0,0 0 0,0-1 0,0 1 0,0 0 0,0-1 0,0 1 0,0 0 0,1-1 0,-1 1 0,0-1 0,0 1 1,0 0-1,0-1 0,-1 1 0,1 0 0,0-1 0,0 1 0,0-1 0,0 1 0,0 0 0,0-1 0,-1 1 0,1 0 0,0-1 0,0 1 0,0 0 0,-1 0 0,1-1 0,0 1 0,0 0 0,-1 0 0,1-1 0,0 1 0,-1 0 0,1 0 0,0-1 0,-1 1 0,1 0 0,0 0 0,-1 0 0,1 0 0,0 0 0,-1 0 1,1 0-1,-1 0 0,1 0 0,0 0 0,-1 0 0,1 0 0,0 0 0,-1 0 0,1 0 0,-1 0 0,1 0 0,-1 0 0,1 0-499,9 0-1569,51 0-7308,-33 0 2477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82 11211,'0'0'13121,"-9"-8"-12416,-32-22-417,39 30-290,1-1 0,-1 0-1,1 1 1,-1-1 0,1 1 0,-1 0-1,1-1 1,-1 1 0,1 0 0,-1 0-1,0 0 1,1 0 0,-1 0-1,1 1 1,-1-1 0,1 0 0,-1 1-1,1-1 1,-1 1 0,1-1-1,-1 1 1,1 0 0,-1 0 0,1-1-1,0 1 1,-1 0 0,1 0 0,0 0-1,-2 2 1,-28 39-113,25-33 122,-1 1-19,-27 44 273,33-51-235,-1-1 0,1 1 0,0 0-1,0 0 1,0 0 0,0 0 0,0 0 0,0 0 0,1 0 0,0 0 0,-1 0-1,1 0 1,0 0 0,0 1 0,1-1 0,0 4 0,1-5-7,-1-1 0,1 0 0,0 0 0,-1 0 1,1 0-1,0 0 0,0 0 0,0 0 0,0-1 0,0 1 1,0-1-1,0 1 0,0-1 0,0 0 0,0 1 1,0-1-1,0 0 0,0-1 0,2 1 0,47-4 774,-49 4-715,72-14 672,-55 9-727,-1 1 1,1 1-1,27-1 1,-45 4-15,0 0 1,0 1 0,-1-1-1,1 1 1,0-1 0,0 1-1,0 0 1,-1-1-1,1 1 1,0 0 0,-1-1-1,1 1 1,0 0 0,-1 0-1,1 0 1,-1-1-1,1 1 1,-1 0 0,1 0-1,-1 0 1,0 0 0,0 0-1,1 0 1,-1 0 0,0 0-1,0 0 1,0 0-1,0 0 1,0 0 0,0 0-1,0 0 1,0 0 0,-1 0-1,1 0 1,0 0-1,-1 1 1,0 6 1353,7-23 457,2-12-1846,-2 0 1,0 0-1,-2-1 1,2-49-1,-6 77-444,22 24-784,-17-22 1265,1 1 1,-1-1 0,1 0-1,0 0 1,0-1 0,0 0 0,0 0-1,0 0 1,0-1 0,0 1-1,0-2 1,0 1 0,1-1-1,7-1 1,-4 0 34,0 0-1,-1-1 1,1 0-1,0-1 0,-1 0 1,0 0-1,16-10 1,-19 9-43,-2 3 14,0-1 0,-1 1 0,1-1 0,0 0-1,-1-1 1,0 1 0,0-1 0,4-5 0,-6 8-71,-4 35-469,-2-17 536,1 0-1,1 0 1,1 0-1,1 1 0,0 17 1,1-34-10,0 0 0,0 0 0,0 0 0,0 0 0,0 0 0,1 0 0,-1 0 0,0 0 0,0 0 0,1 0 0,-1 0 0,1-1 0,-1 1 0,1 0 0,-1 0 0,1 0 0,-1-1 0,1 1 0,0 0 0,-1 0 0,1-1 0,0 1 0,0-1 0,-1 1 0,1-1 0,0 1 0,0-1 0,0 1 0,0-1 0,0 0 0,0 1 0,0-1 0,0 0 0,0 0 0,0 0 1,-1 0-1,1 0 0,0 0 0,0 0 0,0 0 0,0 0 0,2-1 0,-1 1-214,1-1 1,-1 0 0,0 1-1,1-1 1,-1 0 0,1 0 0,-1-1-1,0 1 1,0-1 0,0 1-1,0-1 1,0 1 0,0-1-1,0 0 1,2-3 0,9-20-5823,-2-5-4937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12908,'0'0'6374,"-2"53"-6214,14-39-256,7 1-1858,-2-2-1409,3-1-2562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5573,'0'0'11771,"-12"4"-9566,1 1-1833,-1 0-1,1 0 0,0 2 1,0-1-1,1 1 1,-12 10-1,18-13-228,-1 0-1,1 1 1,0-1 0,0 1-1,0 0 1,0 0 0,1 0-1,0 0 1,0 0 0,1 1-1,-1 0 1,1-1-1,0 1 1,1 0 0,-1 0-1,1 0 1,0 9 0,1-13-111,0-1 0,1 1 0,-1-1 0,1 0 0,0 1 1,-1-1-1,1 0 0,0 1 0,0-1 0,0 0 0,0 0 0,0 0 1,0 1-1,0-1 0,0-1 0,0 1 0,0 0 0,1 0 0,-1 0 0,0 0 1,1-1-1,-1 1 0,0-1 0,1 1 0,-1-1 0,1 0 0,-1 1 1,1-1-1,-1 0 0,1 0 0,-1 0 0,1 0 0,-1 0 0,1 0 1,2-1-1,4 0 301,0 1 1,0-1-1,-1 0 1,1-1-1,0 0 1,7-3-1,-2-1-271,-2 0 0,1-1 0,-1 0 0,0-1 0,0 0 0,-1-1-1,0 0 1,-1-1 0,0 0 0,0 0 0,-1-1 0,0 0 0,-1 0 0,10-23 0,-54 80-665,32-37 608,0 1 1,0-1 0,1 1 0,0 1 0,-4 16-1,7-25-38,0 0-1,1 1 0,-1-1 1,1 0-1,-1 0 0,1 0 1,0 0-1,0 0 0,0 1 1,0-1-1,0 0 0,1 0 1,-1 0-1,1 0 0,-1 0 1,1 1-1,0-1 0,0 0 1,0 0-1,0-1 0,0 1 0,0 0 1,0 0-1,1 0 0,-1-1 1,1 1-1,-1-1 0,1 1 1,0-1-1,-1 0 0,1 1 1,0-1-1,3 1 0,2 0-454,0 0 0,1 0 0,-1-1-1,0-1 1,0 1 0,12-1 0,23-7-7022,2-9-8441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3716,'0'0'11915,"0"9"-9646,0 46 1937,-14 99 1,12-145-3904,0-1-83,1 1 0,-1 0 0,1 0 0,1 13 0,0-21-211,0 1-1,0-1 1,0 0-1,0 1 0,1-1 1,-1 1-1,0-1 1,1 0-1,-1 1 0,1-1 1,0 0-1,-1 1 1,1-1-1,0 0 0,0 0 1,0 0-1,0 1 1,0-1-1,0 0 0,0-1 1,0 1-1,0 0 1,0 0-1,0 0 0,1-1 1,-1 1-1,0 0 1,1-1-1,-1 1 0,0-1 1,1 0-1,-1 1 1,1-1-1,1 0 0,25 1 101,1-2 0,30-4 0,29-1-916,-87 5 785,1 1 0,-1 0-1,1 0 1,0 0 0,-1 0 0,1 1 0,-1-1-1,1 0 1,-1 1 0,1-1 0,-1 1 0,1-1-1,-1 1 1,1 0 0,-1-1 0,1 1 0,-1 0 0,0 0-1,0 0 1,0 0 0,1 0 0,-1 0 0,0 1-1,0-1 1,0 0 0,-1 1 0,1-1 0,0 0-1,0 1 1,-1-1 0,1 1 0,0 2 0,-1-2 45,0 1 0,0-1 0,0 0 1,0 0-1,-1 1 0,1-1 0,-1 0 1,1 0-1,-1 0 0,0 0 0,0 0 1,0 0-1,0 0 0,0 0 0,-1 0 1,1 0-1,0 0 0,-1-1 1,1 1-1,-1-1 0,0 1 0,-3 2 1,-7 3 211,-1 0 0,1 0 1,-2-1-1,1-1 0,0 0 1,-16 4-1,20-7-146,-1 0-1,1 0 1,0-1-1,-1 0 1,1-1-1,0 0 1,-1 0-1,1-1 1,0 0-1,-13-4 1,19 4-196,0 0 0,1-1 0,-1 0 0,1 1 0,-1-1 1,1 0-1,0 0 0,0 0 0,0 0 0,0 0 0,0-1 0,0 1 1,1-1-1,-1 1 0,1-1 0,-2-4 0,-1-20-4120,4 26 3705,0-1-1,1 1 1,-1-1 0,1 1-1,-1-1 1,1 1-1,0 0 1,-1-1-1,1 1 1,0 0-1,0-1 1,0 1-1,0 0 1,0 0-1,2-2 1,15-10-6509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13741,'0'0'4324,"-15"60"-192,9-20-1249,-3 3-1026,3 5-511,-3 3-642,7 0-383,2-5-193,0-1-64,0-4-32,8-9-641,3-6-960,-4-11-962,9-11-543,-3-4-4293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9577,'0'0'16031,"7"2"-15166,1 0-641,1 0 0,-1-1 0,0 0 0,1-1 0,-1 0 0,1 0 0,-1 0 1,0-1-1,1-1 0,-1 1 0,0-1 0,15-6 0,-18 6-190,1-1 1,0 1-1,-1-1 1,0 0 0,1-1-1,-1 1 1,-1-1-1,1 0 1,-1-1-1,1 1 1,-1-1-1,0 1 1,-1-1-1,1 0 1,-1-1-1,0 1 1,0-1-1,-1 1 1,4-12-1,-5 15-34,0 1 0,-1-1 0,0 0 0,1 1 0,-1-1-1,0 0 1,0 0 0,0 1 0,0-1 0,0 0 0,0 0 0,0 1-1,0-1 1,-1 0 0,1 1 0,-1-1 0,0-1 0,0 2-26,1 1 1,-1-1 0,1 1 0,-1-1 0,0 1 0,1 0 0,-1-1 0,0 1-1,1 0 1,-1-1 0,0 1 0,0 0 0,1 0 0,-1 0 0,0-1-1,0 1 1,1 0 0,-1 0 0,0 0 0,0 0 0,1 0 0,-1 1 0,0-1-1,0 0 1,-1 1 0,-3 0-89,1 1 0,-1 0-1,1 1 1,-1-1 0,1 1 0,0 0-1,0 0 1,0 0 0,-7 7-1,1 2 95,0 0 0,1 0 0,1 0-1,-1 1 1,2 1 0,0-1-1,1 1 1,0 1 0,-7 28 0,13-42 27,0 0 0,-1 0 1,1 0-1,0 0 1,0-1-1,0 1 1,1 0-1,-1 0 1,0 0-1,0 0 1,0 0-1,1 0 1,-1 0-1,0 0 0,1 0 1,-1-1-1,1 1 1,-1 0-1,1 0 1,-1 0-1,1-1 1,0 1-1,-1 0 1,1-1-1,0 1 0,-1-1 1,1 1-1,0-1 1,1 2-1,1-1 31,1 0 1,-1 0-1,0-1 0,0 1 0,1-1 0,-1 0 0,0 1 0,1-1 0,2-1 0,9-1 142,-1 0 0,1-1 0,15-5-1,61-29 125,-64 25-325,1 1 0,39-11 0,-66 22 10,0-1 0,-1 1 0,1-1 0,0 1 0,0 0 0,0-1 0,0 1 0,0 0 0,0 0 0,-1 0 0,1 0 0,0 0 0,0-1 0,0 2 0,0-1 0,0 0 0,0 0 0,0 0 0,0 0 0,-1 1 0,1-1 0,0 0 0,0 1 0,0-1 0,0 0 0,-1 1 0,1 0 0,0-1 0,0 1 0,-1-1 0,1 1 0,0 0 0,-1-1 0,1 1 0,-1 0 0,1 0 1,-1-1-1,1 1 0,-1 0 0,0 0 0,1 0 0,-1 0 0,0-1 0,0 1 0,1 0 0,-1 1 0,-1 4-20,1 0 1,-1 0 0,0 0-1,-1 0 1,-4 11 0,4-10 71,1-3-32,-9 41 196,10-44-176,1-1 0,-1 1 0,1-1 0,-1 1 0,0-1 0,1 1 0,0-1 0,-1 0 0,1 1 0,-1-1 0,1 0 0,-1 0 0,1 1 0,0-1 0,-1 0 0,1 0 0,0 0 0,-1 0 0,1 1 0,0-1 0,-1 0 0,1 0 0,-1-1 0,1 1 0,0 0 1,-1 0-1,2 0 0,22-4 770,-5-4-656,-1-1 0,0-1 0,0-1 1,-1 0-1,0-2 0,-1 0 0,16-17 0,-2 5-167,-31 25 13,1 0-1,0 0 1,0 1-1,0-1 1,0 0 0,0 0-1,0 1 1,-1-1 0,1 0-1,0 0 1,0 1 0,0-1-1,0 0 1,0 0 0,0 1-1,0-1 1,0 0 0,0 0-1,0 1 1,0-1 0,0 0-1,0 1 1,1-1 0,-1 0-1,0 0 1,0 1-1,0-1 1,0 0 0,0 0-1,0 0 1,1 1 0,-1-1-1,0 0 1,0 0 0,0 0-1,1 1 1,-1-1 0,0 0-1,0 0 1,0 0 0,1 0-1,-1 0 1,0 0 0,0 1-1,1-1 1,-1 0 0,0 0-1,1 0 1,-1 0-1,0 0 1,0 0 0,1 0-1,-1 0 1,0 0 0,0 0-1,1 0 1,-1 0 0,0 0-1,0-1 1,1 1 0,-1 0-1,0 0 1,0 0 0,1 0-1,-1 0 1,0 0 0,0-1-1,1 1 1,-6 38 91,1 2-941,5-40 638,-1 0-1,1 1 1,0-1 0,-1 0 0,1 1 0,0-1 0,-1 0-1,1 0 1,0 1 0,-1-1 0,1 0 0,0 0 0,-1 0-1,1 0 1,0 0 0,-1 0 0,1 0 0,0 0 0,-1 0 0,1-1-1,0 1 1,0 0 0,0-1-362,16-3-6189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5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2424 171 5862,'0'0'555,"-9"-2"-128,-28-7 1390,-51-19 1,-32-10 595,0 6-929,68 16-965,-1 3 1,-58-7 0,-31 8-336,-285 13 0,330 7-47,1 4-1,1 4 1,0 4-1,1 5 1,1 3-1,-120 55 1,182-68-132,1 1 0,0 2 0,1 0 0,1 3 0,1 0 1,1 1-1,1 2 0,1 1 0,1 0 0,1 2 0,1 1 0,2 0 0,1 1 0,1 1 0,1 1 0,2 1 0,1 0 1,2 0-1,1 1 0,-7 41 0,3 20 8,4 1 0,4-1 1,6 100-1,3-149-3,1-1-1,3 1 1,2-1 0,1 0-1,3 0 1,1-2-1,2 0 1,2 0 0,2-2-1,1 0 1,3-1-1,1-2 1,1 0 0,2-2-1,2-1 1,1-1 0,1-2-1,2-1 1,51 35-1,-28-27 7,2-3 0,1-2 0,2-3 0,1-3 0,1-2 0,2-3 0,0-3 0,132 20 0,-122-31 12,1-3 0,-1-4 0,1-3 0,0-3 0,-1-3 1,0-4-1,131-39 0,-86 13 134,-2-7 1,-2-4-1,-2-5 0,-3-5 1,-3-6-1,145-110 1,-213 142-133,-1-2 0,-2-2 1,-2-2-1,-1-1 0,53-81 1,-68 89 71,-2-1 0,-2 0 0,0-1-1,-3-1 1,-1 0 0,-1-1 0,-2 0 0,-2 0 0,4-42 0,-8 44-44,-2 1-1,-1-1 1,-1 1 0,-2-1 0,-1 1 0,-2 0-1,-1 0 1,-2 0 0,-1 1 0,-1 1-1,-2 0 1,-1 0 0,-2 1 0,0 1 0,-2 1-1,-25-30 1,13 24 20,-1 2 0,-2 1 0,-1 1 0,-2 2 0,0 1 0,-2 3 0,-1 0-1,-1 3 1,-1 1 0,0 2 0,-1 2 0,-57-14 0,20 11-869,-161-19-1,-82 23-5252,201 15 903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11627,'0'0'10565,"1"8"-10416,3 40 262,-3 0 1,-1 0-1,-11 71 0,-1 30-187,3-6-2430,5-91-4520,4-43 1185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9705,'0'0'3881,"-6"13"-2397,0 0-1115,0 1 0,1 0 0,0 0 0,2 0 0,-1 0 0,2 1 0,-2 29 0,4-32-29,0-1 0,1 1-1,1 0 1,0 0 0,0-1-1,1 1 1,1-1-1,0 0 1,0 0 0,1 0-1,1-1 1,0 0 0,0 0-1,1 0 1,0-1-1,14 14 1,-13-15-59,0-1-1,1-1 1,0 0-1,0 0 1,1-1-1,0 0 1,0 0-1,0-1 1,0-1-1,0 0 1,1 0-1,0-1 1,-1 0 0,1-1-1,0 0 1,0 0-1,0-2 1,15-1-1,-10-1-170,0 0 0,0-1 1,-1-1-1,0-1 0,1 0 0,-2-1 0,1 0 0,-1-1 0,0-1 0,-1 0 0,0-1 0,-1 0 1,16-17-1,-13 11-320,-1 0 1,-1-1-1,23-37 1,-28 38-740,0 0 0,0 0 0,-2-1 0,9-31 0,-8 16-3172,1 5-2429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12139,'8'-3'1807,"1"0"-1,-1 1 1,1 0-1,16-1 1,-7 2-1207,0 1 0,1 0 1,-1 2-1,0 0 0,0 1 0,20 6 0,-35-8-561,1 0 0,0 0-1,-1 0 1,0 1-1,1-1 1,-1 1 0,0 0-1,0 0 1,1 0-1,-2 0 1,1 1 0,0-1-1,0 1 1,-1 0-1,1-1 1,2 6 0,-5-6-33,1 0 0,-1 1 1,1-1-1,-1 0 0,0 0 0,0 1 1,0-1-1,0 0 0,-1 0 1,1 1-1,-1-1 0,1 0 1,-1 0-1,0 0 0,0 0 0,0 0 1,0 0-1,0 0 0,0 0 1,0 0-1,-1 0 0,1 0 1,-1-1-1,1 1 0,-1-1 1,0 1-1,-3 1 0,-9 9 77,0-1 1,-2-1-1,1 0 0,-34 15 0,-16 9 435,106-31 347,7-5-494,0-2 0,0-3 0,71-18 0,-97 13-6318,-15 3-971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14061,'0'0'9673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12748,'0'0'8296,"72"-7"-5734,-36 3-1377,7 1-128,4 1-736,6 0-289,-4 2-449,-2-1-1504,-6-4-2692,-5-4-5925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13357,'0'0'15727,"17"45"-19955,0-45-2050,-5-7-10859</inkml:trace>
  <inkml:trace contextRef="#ctx0" brushRef="#br0" timeOffset="1">351 1 18481,'0'0'6663,"-23"71"-5991,16-44-255,3 2-289,2 1-64,2-2-384,0-5-1474,0-5-1377,6-5-1698,-6-9-1761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15631,'0'0'3593,"9"-4"-780,2-1-2334,0 0-1,1 1 1,-1 1 0,1 0-1,0 0 1,0 1 0,0 1-1,13 0 1,-8 1-267,76 4 1143,-86-3-1293,0 0 0,0 1 0,-1 0 0,1 0 0,-1 0 0,0 1 0,1 0 0,-1 0 0,0 0 0,-1 1 0,8 5 0,-12-8-66,1 1-1,-1-1 1,1 0-1,-1 1 1,0-1-1,0 1 0,0-1 1,0 1-1,0-1 1,0 1-1,0 0 0,0-1 1,-1 1-1,1 0 1,0 0-1,-1 0 0,0 0 1,1-1-1,-1 1 1,0 0-1,0 0 1,0 0-1,-1 2 0,0 0-15,0-1 1,0 0-1,0 0 0,-1 0 0,0-1 0,1 1 0,-1 0 0,0 0 1,0-1-1,-1 0 0,1 1 0,-4 2 0,-5 4-86,-1-1 1,0 0-1,-1-1 0,-23 10 1,99 10-974,-50-22 984,1 0 0,-1 1 1,0 0-1,-1 1 0,0 0 0,19 15 0,-29-20 73,0 0-1,0 0 1,0 0-1,0 0 1,0 0 0,-1 1-1,1-1 1,-1 1 0,1-1-1,-1 1 1,0 0-1,0-1 1,0 1 0,0 0-1,-1 0 1,1 4-1,-1-4 63,-1 0 0,1 0 0,-1 1 0,0-1-1,0 0 1,0 0 0,0 0 0,-1 0 0,1 0 0,-1-1-1,0 1 1,0 0 0,0-1 0,0 1 0,0-1-1,0 0 1,-1 1 0,-3 1 0,-4 6 344,-1-2 0,0 1 0,-1-1 0,0-1 0,0 0 0,-1-1 0,0 0 0,0-1 0,0 0 0,0-1 0,-1-1 0,0 0 0,0-1 0,-18 1 0,30-3-451,1 0 1,0 0-1,0 0 1,-1-1-1,1 1 0,0 0 1,0-1-1,0 1 0,0-1 1,-1 0-1,1 1 0,0-1 1,0 0-1,0 0 1,0 1-1,1-1 0,-1 0 1,0 0-1,0 0 0,0 0 1,1 0-1,-1 0 1,1 0-1,-1-1 0,0 1 1,1 0-1,0 0 0,-1 0 1,1-2-1,0-25-9839,5 17 1830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20 17232,'0'0'15535,"-49"0"-15535,43 0 0,6-4-961,0-1-2178,6-6-4516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54 12684,'0'0'13004,"-12"-5"-11317,4 1-1502,5 2-156,0 0 1,0 0-1,0 1 0,-1-1 1,1 1-1,-1 0 1,0 0-1,1 0 1,-1 0-1,0 1 1,1-1-1,-1 1 1,0 0-1,1 0 1,-1 0-1,0 1 0,0-1 1,1 1-1,-1 0 1,1 0-1,-1 0 1,1 1-1,-5 1 1,-8 9-29,2 0-1,-1 0 1,1 1 0,1 1 0,1 0 0,0 1-1,-15 24 1,20-28-2,1 0-1,0 0 0,0 1 0,1-1 1,1 1-1,0 0 0,1 1 0,0-1 1,1 1-1,0-1 0,1 1 0,0 14 1,2-24 3,0 1 0,0-1 1,0 0-1,0 0 1,0 1-1,1-1 0,-1 0 1,1 0-1,0-1 0,0 1 1,0 0-1,0 0 0,1-1 1,-1 0-1,0 1 1,1-1-1,0 0 0,0 0 1,0 0-1,0-1 0,0 1 1,0-1-1,0 1 0,0-1 1,0 0-1,1 0 1,-1-1-1,0 1 0,1-1 1,3 1-1,11 1 171,1-1 1,0 0-1,-1-1 0,21-3 0,-17-1 38,1 0-1,-1-1 0,0-1 0,-1-1 0,1-1 1,-1-1-1,32-20 0,-39 22-148,-1-2 1,0 0-1,0 0 0,-1-1 0,-1-1 1,1 0-1,-2-1 0,1 0 0,-2 0 1,0-1-1,14-25 0,-21 33-85,0 0-1,0 0 0,0 0 1,0 0-1,-1-1 0,0 1 1,0 0-1,0-1 0,-1 1 1,0-1-1,0 1 0,0 0 1,-1-1-1,0 1 1,0-1-1,0 1 0,0 0 1,-1 0-1,0-1 0,0 1 1,-1 1-1,1-1 0,-1 0 1,0 1-1,-6-9 0,4 9-348,1 0-1,-1 1 1,0-1-1,0 1 0,0 0 1,0 0-1,-1 0 0,1 1 1,-1 0-1,1 0 1,-1 1-1,0-1 0,0 1 1,0 0-1,-8 0 0,11 1 114,-3-1-679,0 1 0,0 0 0,-1 0 0,1 1 0,0-1 0,0 1 0,0 0 0,-8 3 0,-14 15-4737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14542,'0'0'10153,"71"27"-9768,-20-25 95,0-2-95,13 0-289,0 0-224,-7-2-2211,-4-8-3426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3876,'0'0'21994,"5"12"-21578,-2-7-359,1 3 2,0 0-1,-1 0 0,0 0 1,0 0-1,-1 1 0,0-1 1,0 1-1,-1-1 0,1 12 1,-12 230 592,10-248-644,0 0 0,0 0 0,0 0 1,0 0-1,1-1 0,-1 1 0,0 0 0,1 0 0,0-1 0,-1 1 0,1 0 0,0-1 0,0 1 1,0 0-1,0-1 0,0 1 0,0-1 0,0 0 0,0 1 0,1-1 0,-1 0 0,3 2 0,-1-1 56,0-1 0,1 1-1,-1-1 1,0 0-1,1-1 1,-1 1 0,0 0-1,1-1 1,-1 0-1,1 0 1,4 0-1,7-2 285,0-1 0,-1 0 0,1-1-1,23-9 1,-27 9-195,114-51 1001,-112 49-1193,-1-1 1,-1 0-1,1-1 0,-1 0 1,0-1-1,-1 0 0,15-17 1,-24 25-202,0-1 0,-1 1 0,1 0 0,0 0 0,-1-1 0,1 1 0,-1 0 0,1-1 0,-1 1 0,0 0 0,1-1 0,-1 1 0,0-1 0,0 1 0,0 0 0,0-3 0,-7-12-8160,-7 3-5639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1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497 185 3459,'0'0'14115,"13"1"-13293,366-22 925,-192 6-1556,1142-122 87,-1317 136-257,40-7 70,-46 5-44,-32 3-4,-394 37 519,231-16-483,-524 64 284,121-14 272,294-52-165,298-19-457,0 0 0,0 0 0,0 0 1,0 1-1,-1-1 0,1 0 0,0 0 0,0 0 0,0 0 0,0 0 1,0 0-1,-1 0 0,1 0 0,0 0 0,0 0 0,0 0 0,0 0 0,-1 0 1,1 0-1,0 0 0,0 0 0,0 0 0,0 0 0,0 0 0,-1 0 1,1 0-1,0 0 0,0 0 0,0 0 0,0-1 0,0 1 0,-1 0 0,1 0 1,0 0-1,0 0 0,0 0 0,0 0 0,0 0 0,0-1 0,0 1 1,0 0-1,-1 0 0,1 0 0,0 0 0,0 0 0,0-1 0,0 1 0,0 0 1,0 0-1,0 0 0,0 0 0,0 0 0,0-1 0,0 1 0,0 0 1,0 0-1,0 0 0,0-1 0,11-7 129,20-7-232,21 2 98,1 2 0,85-8 0,114 7-196,-139 9-117,738-67-42,-819 63 346,-20 4 2,-14 1 4,-639 47 180,509-32-220,-869 141 899,1138-165-1227,16-9 339,1206-149-1430,-1321 165 1459,-24 1-6,1 2 0,-1-1 0,1 2 0,-1 0 1,26 3-1,-41-3-1,1 0 0,0 0 0,0 0 0,0 0 0,0 0 0,0 0 0,-1 0 0,1 0 1,0 0-1,0 0 0,0 0 0,0 1 0,0-1 0,-1 0 0,1 0 0,0 0 0,0 0 1,0 0-1,0 0 0,0 0 0,0 0 0,0 0 0,0 1 0,-1-1 0,1 0 0,0 0 1,0 0-1,0 0 0,0 0 0,0 0 0,0 1 0,0-1 0,0 0 0,0 0 0,0 0 1,0 0-1,0 1 0,0-1 0,0 0 0,0 0 0,0 0 0,0 0 0,0 0 0,0 1 1,0-1-1,0 0 0,0 0 0,0 0 0,0 0 0,1 0 0,-1 0 0,0 1 0,0-1 1,0 0-1,0 0 0,0 0 0,0 0 0,0 0 0,0 0 0,1 0 0,-1 0 0,0 0 1,0 1-1,0-1 0,-17 9 25,0 0 0,-1-2-1,0 0 1,0 0 0,0-2 0,-22 4 0,-8 3 73,-306 80 245,-234 67-255,277-66-4410,182-59-251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0 445 13261,'0'0'9262,"16"-4"-7495,20-5-1234,0-3 1,-1 0-1,0-3 1,-2 0-1,1-3 1,-2 0-1,43-33 1,-58 37-605,-1 0 0,0-1 0,-1 0 0,-1-1 0,0-1-1,13-21 1,-20 26-245,-1 0 0,0 0 0,-1 0 0,0-1 0,-1 1 0,0-1 0,-1 0 0,0-1-1,-2 1 1,2-23 0,-4 60 376,2-1-1,1 0 1,0 1-1,12 44 1,-11-59-226,0 0 0,1-1 0,0 1 0,1-1 1,-1 0-1,2 0 0,-1 0 0,7 6 0,-5-7-679,0 0 1,0-1 0,0 0-1,1-1 1,11 7-1,16 5-9436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11787,'0'0'11307,"49"-7"-10442,-13 4-353,9 3-256,6-2-127,5 2-129,1 0-129,-6 0-1472,-10 0-2147,-5-2-3875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11403,'0'0'6726,"49"8"-4035,-4-8-737,15 0-257,10-2-704,2-4-673,-1 0-320,1-1-2338,-12 0-4324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0 410 4068,'0'0'21818,"5"-8"-21049,21-29 213,37-40 0,-42 55-810,-1-2-1,-1 0 1,-1-1-1,-1-1 1,-2 0 0,19-42-1,-16-5-966,-19 93 570,-1 0 0,-8 33 0,5-31 222,2 0 0,-2 24 0,4-38-14,0 2 3,0-1 0,1 0 0,0 1 0,0-1-1,1 1 1,0-1 0,1 1 0,0-1 0,0 0 0,1 0 0,0 0-1,1 0 1,0-1 0,10 16 0,-7-13-583,18 24-2602,-14-10-5956,-10-18 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12011,'0'0'9225,"71"8"-6823,-29-8-384,3-1-480,6-6-673,-2-1-705,-6 1-128,-1 1-417,-12 0-1857,-4-4-1633,-16-3-4678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8872,'0'0'6785,"-4"8"-3459,-13 26-836,6-16-1312,0 2 0,2-1-1,0 2 1,1-1-1,-5 26 1,13-45-1168,-1-1 0,1 1 1,0 0-1,0 0 0,0-1 0,0 1 0,0 0 0,0-1 1,0 1-1,0 0 0,1-1 0,-1 1 0,0 0 1,0-1-1,1 1 0,-1 0 0,0-1 0,1 1 0,-1 0 1,0-1-1,1 1 0,-1-1 0,1 1 0,-1-1 1,1 1-1,-1-1 0,1 0 0,-1 1 0,1-1 0,0 1 1,0-1-1,26-1 493,27-21 515,8-16-535,-48 27-468,2 1 0,-1 0 0,2 1 0,-1 1 0,1 1-1,24-8 1,-41 15-20,1 0 0,-1 0 0,1 0 0,-1 0 0,1 0 0,-1 0 0,0 0 0,1 0 0,-1 0 0,1 0 0,-1 0 0,1 0 0,-1 0 0,1 0 0,-1 0 0,1 1 0,-1-1-1,1 0 1,-1 0 0,0 1 0,1-1 0,-1 0 0,0 0 0,1 1 0,-1-1 0,0 0 0,1 1 0,-1-1 0,0 1 0,1-1 0,-1 0 0,0 1 0,0-1 0,0 1 0,1 0 0,-1 22-62,-12 23 80,8-39-11,1 1-1,1-1 0,0 1 1,0 0-1,0 0 0,1-1 1,-1 12-1,3-18-12,-1-1 0,0 0 0,1 1 0,-1-1 0,0 0-1,1 1 1,-1-1 0,0 0 0,1 1 0,-1-1 0,1 0 0,-1 1 0,1-1 0,-1 0 0,0 0-1,1 0 1,-1 0 0,1 1 0,-1-1 0,1 0 0,-1 0 0,1 0 0,-1 0 0,1 0-1,-1 0 1,1 0 0,-1 0 0,1 0 0,-1-1 0,1 1 0,-1 0 0,1 0 0,-1 0 0,1-1-1,0 1 1,21-8-1212,36-33-7023,-58 41 8170,33-28-9293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13677,'0'0'12364,"92"-41"-11435,-28 27-225,8-1-255,7-1-129,-8 5-192,-3 0-128,-13 6-128,-14 0-1089,-14 3-993,-18 0-1378,-9-3-2978,-15 2-4292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11275,'0'0'10281,"8"7"-9181,0-1-981,0 2 0,-1-1 0,1 1 0,-2 0 0,1 1 0,6 10 0,-11-16-107,-1 0-1,1 0 1,-1 0-1,0 0 1,0 0 0,0 0-1,0 1 1,0-1-1,-1 0 1,0 1 0,1-1-1,-1 0 1,0 1-1,-1-1 1,1 0 0,-1 1-1,1-1 1,-1 0-1,0 0 1,0 0-1,0 1 1,-1-1 0,1 0-1,-1 0 1,0-1-1,1 1 1,-1 0 0,-4 4-1,-15 13 78,-39 31 0,40-36 27,2 1-1,0 0 1,-22 26 0,39-41-107,0 0 1,0 0 0,0 1-1,0-1 1,0 0-1,0 1 1,1-1 0,-1 1-1,1-1 1,-1 1-1,1-1 1,-1 1 0,1-1-1,0 1 1,-1-1-1,1 3 1,0-4 4,1 1 0,-1 0-1,0 0 1,1-1 0,-1 1 0,0 0-1,1-1 1,-1 1 0,1-1 0,-1 1 0,1-1-1,-1 1 1,1 0 0,-1-1 0,1 0 0,0 1-1,-1-1 1,1 1 0,0-1 0,-1 0 0,1 1-1,0-1 1,1 0 0,6 2 202,0-1 0,0 0-1,1 0 1,-1-1 0,8-1 0,-1 1 338,487 0 2735,-501-1-3379,0 1-1,1 0 1,-1-1 0,0 1-1,0-1 1,0 1 0,0-1-1,0 0 1,0 0 0,0 1 0,0-1-1,0 0 1,-1 0 0,1 0-1,0 0 1,0 0 0,-1 0 0,1 0-1,0 0 1,0-2 0,10-25-7182,-11 28 7188,8-21-9712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0 8808,'0'0'11419,"-13"12"-10586,-273 317 5024,213-239-5030,45-57-729,1 1 0,2 2 0,1 0 0,-27 60 1,63-198-8924,-6 50 3060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9449,'0'0'10917,"4"12"-9764,5 20-152,3 0 0,1-1 0,1 0 0,1-1 0,36 52 0,-31-55-833,1 0-1,2-2 1,0 0-1,2-2 0,0-1 1,2 0-1,0-2 0,1-2 1,1 0-1,35 15 0,2-8 11,1 0-1514,-28-3-6874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0 845 13196,'0'0'5371,"4"-9"-4992,5-8-311,1 2 0,0-1-1,1 1 1,0 1 0,1 0 0,15-12 0,97-83 359,-64 58-245,64-55 127,-3 6-87,205-224-1,-312 303-278,-14 21 12,0 0 1,0 0 0,1 0-1,-1 0 1,0-1-1,0 1 1,0 0 0,0 0-1,0 0 1,0 0-1,0-1 1,0 1-1,0 0 1,0 0 0,0 0-1,0-1 1,0 1-1,0 0 1,0 0 0,0 0-1,0-1 1,0 1-1,0 0 1,0 0 0,0 0-1,0-1 1,0 1-1,0 0 1,0 0 0,0 0-1,0-1 1,-1 1-1,1 0 1,0 0-1,0 0 1,0 0 0,0 0-1,0-1 1,-1 1-1,1 0 1,0 0 0,0 0-1,-1 0 1,-36 10-6977,1 4-2199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12908,'0'0'15727,"-6"59"-15278,-5-23 63,2 0-256,3 4-160,-2-4-32,3-3 0,3-4-32,2-9-512,0-3-449,0-9-480,6-33-19859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15983,'0'0'14862,"5"18"-18737,3-18-1891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11979,'0'0'9257,"-27"49"-7719,18-19-385,3 3-257,-3-2-287,3 1-321,6-5-192,0-4-32,0-4 1,0-7-97,4-8-417,7-4-512,-5 0-929,-1-13-2946,-5-9-6183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14125,'0'0'11788,"32"29"-13198,-11-19-864,-6-3-1506,6-2-1985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13229,'0'0'10537,"58"12"-10472,-34-12-33,-1 1-481,0-1-1088,-8 0-1730,-6 0-2467</inkml:trace>
  <inkml:trace contextRef="#ctx0" brushRef="#br0" timeOffset="1">0 116 9033,'0'0'7431,"64"3"-4709,-32-3-1345,2-3-992,-4 0-353,2-2-1409,-3-1-3588,-3-1-8071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10826,'0'0'9855,"9"-7"-7533,14-10-2045,-1 0 0,0-2 0,-2-1 0,0-1 0,-1 0 0,-1-1 0,16-27 0,-27 32-507,-11 18-221,-15 28 139,13-15 181,0 0 1,0 0-1,2 1 1,0 0-1,0 0 1,1 0-1,1 0 1,0 29-1,2-44 57,2 11-2881,7-9-1901,10-2-4801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 14734,'0'0'8846,"-7"9"-8622,2-4-183,-25 34 165,28-36-162,1 0-1,-1-1 0,1 1 0,-1 0 1,1 0-1,0 0 0,0 1 0,1-1 1,-1 0-1,0 0 0,1 0 0,0 1 1,0-1-1,0 0 0,1 6 0,1-8 101,1-1-1,-1 0 1,1 0-1,-1 0 1,1 0-1,-1 0 0,0 0 1,1-1-1,-1 1 1,1-1-1,-1 1 1,0-1-1,1 0 0,1-1 1,11-7 49,0 0 0,0-1-1,-1 0 1,-1-1 0,0 0 0,13-15 0,19-17-139,-45 43-80,0 0 0,1 0 0,-1 0 0,0-1 0,0 1 0,0 0 0,0 0 0,1 0 0,-1-1 0,0 1 0,0 0 1,1 0-1,-1 0 0,0 0 0,0 0 0,1 0 0,-1 0 0,0-1 0,0 1 0,1 0 0,-1 0 0,0 0 0,1 0 0,-1 0 0,0 0 0,0 0 0,1 0 0,-1 0 1,0 1-1,0-1 0,1 0 0,-1 0 0,0 0 0,1 0 0,-1 0 0,0 0 0,0 1 0,0-1 0,1 0 0,-1 0 0,0 0 0,0 0 0,0 1 0,1-1 1,-1 0-1,0 0 0,0 1 0,0-1 0,0 0 0,0 0 0,1 1 0,-1-1 0,3 24-845,-8 30 586,0-30 276,3-17 11,0 1 1,0 0-1,1 0 0,0 1 1,0-1-1,1 0 0,0 0 1,0 0-1,1 1 0,2 9 0,-3-17-77,1 0-1,-1 0 0,1 0 0,0 0 0,0 0 1,-1 0-1,1 0 0,0-1 0,0 1 1,0 0-1,0 0 0,0-1 0,0 1 0,0-1 1,0 1-1,0-1 0,0 1 0,0-1 1,3 1-1,24 1-5236,-1-2-2563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7:5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926 155 8456,'0'0'1890,"-2"-11"0,-1 0-1242,0 1 1,-1-1 0,0 1 0,0 0 0,-1 0-1,-11-16 1,13 22-473,0-1 0,-1 1 0,0 0 0,0 0 0,0 1 0,0-1 0,0 1 0,-1 0 0,1 0 0,-1 0 0,0 0 0,0 1 0,0 0 0,0 0 0,-1 0-1,1 1 1,0 0 0,-8-1 0,-4 2-176,0 1 0,0 0 0,0 1-1,1 1 1,-1 1 0,1 0 0,0 1-1,0 1 1,0 0 0,1 1 0,-1 1-1,2 0 1,-1 1 0,-19 17 0,-16 15 61,1 3 1,-57 65 0,67-65-10,3 1 0,1 2-1,2 1 1,3 1 0,-38 81 0,52-91 109,1 0-1,1 2 1,3-1-1,1 1 1,2 1-1,2 0 1,2 0 0,1 55-1,3-81-100,1 0 0,1 0 1,0 0-1,1 0 0,1-1 0,0 1 0,1-1 0,1 0 0,0 0 0,1-1 0,0 0 0,2 0 1,-1 0-1,2-1 0,0-1 0,0 0 0,1 0 0,0-1 0,1 0 0,1-1 0,0 0 0,0-1 1,0-1-1,1 0 0,1-1 0,-1 0 0,1-1 0,0-1 0,1 0 0,23 4 0,31 0 351,0-4 0,0-2 0,0-3 1,0-3-1,-1-4 0,1-2 0,75-21 0,-96 19-278,-1-3 1,-1-1 0,0-3 0,-1-2-1,-1-1 1,-1-3 0,66-46 0,-92 56-80,0-1 0,0 0 0,-2-2 0,0 0 0,0 0 0,-2-1 0,0-1 0,-1-1 1,-1 0-1,-1 0 0,-1-1 0,-1-1 0,-1 1 0,0-2 0,-2 1 0,0-1 1,-2 1-1,2-32 0,-4 30-369,-2 0 0,-1 0-1,-1 0 1,-1 0 0,-1 1 0,-1-1 0,-2 1 0,0 0 0,-1 1 0,-1 0 0,-1 0-1,-15-24 1,10 23-937,-1 1-1,-1 1 0,-1 0 0,-1 1 1,-1 1-1,-30-23 0,-9 0-2825,2 7-1496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5765,'0'0'13005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12876,'0'0'7025,"0"10"-6747,-1 13 298,1 1-1,2 0 1,0-1 0,2 1-1,8 30 1,95 348 3113,-99-376-3644,1 24-234,-9-54-126,-1 1-1,0-1 1,0 1 0,0 0 0,-1-1 0,1 1-1,-1 0 1,-4-6 0,-4-9-1808,0-16-3178,0-6-2744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10954,'0'0'1132,"-9"8"0,-1 1-740,0 1 0,0 0 0,1 0 0,0 1 0,1 1 0,-11 19 0,-259 485 2277,277-515-2654,0 0 0,0 1 0,0-1 0,0 0 0,1 1 0,-1-1 0,0 1 0,1-1-1,0 1 1,-1 0 0,1-1 0,0 1 0,-1-1 0,1 1 0,0 3 0,1-5-15,-1 0 0,1 1 1,-1-1-1,0 0 0,1 1 0,-1-1 0,1 0 0,-1 1 1,0-1-1,1 0 0,-1 0 0,1 1 0,-1-1 1,1 0-1,-1 0 0,1 0 0,-1 0 0,1 0 0,0 0 1,-1 0-1,1 0 0,-1 0 0,1 0 0,-1 0 0,1 0 1,-1 0-1,1 0 0,-1 0 0,2-1 0,48-21 279,241-138 1378,-90 66-4237,-119 60-1712,-8 2-1896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105 181 8264,'0'0'2076,"-9"8"-239,1-2-1422,1 1-1,-1 1 1,1-1 0,0 1 0,1 1-1,0-1 1,0 1 0,1 0 0,0 0-1,1 1 1,0-1 0,-5 20 0,5-16 229,1 1 0,0 0-1,2 0 1,-1 0 0,2 0 0,0 0 0,2 17 0,-2-31-587,0 1 0,1 0 0,-1 0-1,1-1 1,-1 1 0,1 0 0,0 0 0,-1-1-1,1 1 1,0-1 0,-1 1 0,1-1-1,0 1 1,0-1 0,-1 1 0,1-1 0,0 0-1,0 1 1,0-1 0,0 0 0,-1 1 0,1-1-1,0 0 1,0 0 0,0 0 0,0 0 0,0 0-1,0 0 1,-1 0 0,1 0 0,0-1 0,0 1-1,0 0 1,0 0 0,1-2 0,32-11 1507,-19 1-1304,-1-1-1,0 0 1,0-1 0,-1 0-1,-1-1 1,0 0 0,-2-1-1,1-1 1,10-24 0,-4 6-213,-2-1 1,-2-1-1,15-62 1,-25 79-30,-3 17-20,0 0 1,0-1-1,1 1 1,0 0-1,-1 0 1,1-1-1,0 1 1,1 0-1,-1 0 1,1 0-1,2-4 1,-4 7-17,0 0 1,1-1 0,-1 1 0,0 0-1,1 0 1,-1 0 0,1 0 0,-1 0-1,0 0 1,1 0 0,-1 0 0,0 0 0,1 0-1,-1 0 1,1 0 0,-1 0 0,0 0-1,1 0 1,-1 0 0,0 0 0,1 0 0,-1 0-1,0 0 1,1 1 0,-1-1 0,0 0-1,1 0 1,-1 1 0,0-1 0,1 0-1,-1 0 1,0 1 0,0-1 0,1 0 0,-1 0-1,0 1 1,0-1 0,0 0 0,1 1-1,-1-1 1,0 1 0,0-1 0,0 0 0,0 1-1,0 0 1,11 23-415,-9-19 370,16 34 31,3-1 0,0-2 0,3 0 0,1-1 0,38 41 0,-40-52-836,2 0 1,43 30 0,-43-37-1367,1-1 0,1-1-1,31 13 1,8-4-7824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4548,'0'0'10955,"-21"-27"-19892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87 2659,'0'0'8952,"0"-9"-7073,2-3-1103,3-26 1689,-7 15 4197,-1 22-6409,0 0 0,0 0 0,0 1 0,0-1 0,0 1 0,0 0 0,0 0 0,0 0 0,0 0 1,-6 1-1,4-1-58,-14 2-152,-1 1 0,1 0 1,0 2-1,0 0 0,1 1 0,-1 1 1,-21 11-1,-7 6-35,-62 44 1,51-22-29,54-43 15,1 0 0,0 0-1,0 1 1,0-1 0,1 1 0,-1 0 0,1-1 0,0 1 0,0 0 0,0 1 0,0-1 0,1 0 0,-2 7 0,3-10 0,0 0 1,0 0-1,0 0 1,1 0-1,-1 0 0,0 1 1,1-1-1,-1 0 1,1 0-1,-1 0 1,1 0-1,-1 0 0,1 0 1,0-1-1,0 1 1,-1 0-1,1 0 1,0 0-1,0-1 0,0 1 1,0 0-1,0-1 1,0 1-1,0-1 0,0 1 1,0-1-1,0 1 1,0-1-1,0 0 1,0 0-1,0 1 0,0-1 1,0 0-1,2 0 1,48 3-23,-38-3 27,24 1 4,-6-1-12,46 5 1,-70-4 4,0 0 1,0 1-1,0 0 0,0 0 0,-1 0 0,1 1 0,-1 0 0,1 0 0,-1 0 1,0 1-1,0 0 0,6 6 0,-10-9 3,0 1 0,-1 0 0,1 1 0,0-1-1,-1 0 1,0 0 0,1 1 0,-1-1 0,0 1 0,0-1 0,0 1 0,-1-1-1,1 1 1,-1 0 0,1-1 0,-1 1 0,0 0 0,0-1 0,0 1 0,0 0-1,0-1 1,-1 1 0,1 0 0,-1-1 0,0 1 0,0-1 0,0 1 0,0-1 0,0 1-1,-1-1 1,-1 3 0,-1 1 125,-1 0 0,1 0 0,-1 0 0,0-1 1,-1 0-1,1 0 0,-1 0 0,0-1 0,-1 0 0,-6 4 0,-6 1 193,0-1 0,-1-1 0,0-1 1,0-1-1,0 0 0,-1-2 0,0 0 0,1-1 0,-29-2 1,48 0-358,0 0 0,0 0 0,0 0 0,0 0 0,0 0 0,1-1 0,-1 1 0,0 0 0,0-1 0,0 1 1,1 0-1,-1-1 0,0 1 0,0-1 0,1 1 0,-1-1 0,0 1 0,1-1 0,-1 1 0,1-1 0,-1 0 0,0 0 1,1 1-1,0-1 0,-1 0 0,1 0 0,-1 1 0,1-3 0,-1 2-230,1-1 0,0 1 0,0 0 0,0-1 0,0 1-1,0-1 1,0 1 0,0-1 0,1 1 0,-1 0 0,1-1 0,-1 1 0,1 0 0,-1-1 0,1 1 0,-1 0-1,1-1 1,0 1 0,0 0 0,0 0 0,0 0 0,0 0 0,0 0 0,0 0 0,2-1 0,46-17-10195,-17 10 1806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123 351 12139,'0'0'13346,"-10"3"-13287,4-2-61,1 1 0,-1 0 0,1 0 0,0 0 0,0 1 0,0 0 0,0 0 0,0 0 0,1 1 0,-1-1 1,1 1-1,0 0 0,0 0 0,0 1 0,1-1 0,-1 1 0,1 0 0,-3 5 0,3-5 30,0 0 1,0 0 0,1 1 0,-1-1-1,1 0 1,0 1 0,0 0-1,1-1 1,0 1 0,0 0-1,0 0 1,1-1 0,0 1 0,0 0-1,1 7 1,0-12-13,0 0 0,-1 0 1,1 0-1,0 0 0,0 0 0,0 0 1,0-1-1,0 1 0,0 0 0,0-1 1,0 1-1,0-1 0,1 1 1,-1-1-1,0 1 0,0-1 0,0 0 1,1 0-1,-1 1 0,0-1 0,0 0 1,1 0-1,-1 0 0,2-1 0,34-3 977,-25 0-810,0 0 0,0 0 0,-1-2 1,0 1-1,0-2 0,-1 1 1,1-1-1,-1-1 0,11-11 1,6-6-95,43-56 1,-53 60-55,-1-2 0,-1 0 0,-2 0-1,13-30 1,-20 40-32,-1 0 0,-1-1 0,0 1 0,-1-1 0,0 0 0,-1 0-1,-1 0 1,0 0 0,-2-26 0,1 38-11,-1 0 0,1 0 0,0 0 0,-1 0 0,1 0 0,-1 0 0,1 0 0,-1 1 0,0-1 0,0 0 0,0 0 0,0 1-1,0-1 1,0 1 0,0-1 0,-1 1 0,1-1 0,-1 1 0,1 0 0,-1-1 0,1 1 0,-1 0 0,-2-1 0,1 1-10,-1 0-1,1 0 1,0 1-1,-1-1 0,1 1 1,0 0-1,-1 0 1,1 0-1,-1 0 1,1 1-1,0-1 1,-6 2-1,-2 2-25,0 0-1,1 0 0,-1 1 0,1 0 0,0 1 0,-19 13 1,-35 43-25,60-57 66,0 0 0,0 0-1,1 0 1,-1 0-1,1 0 1,1 1 0,-1-1-1,1 1 1,0 0 0,0 0-1,0 0 1,0 9 0,2-14-1,0 1 1,0-1 0,1 0 0,-1 1 0,0-1 0,1 0 0,-1 0 0,1 1 0,0-1 0,-1 0-1,1 0 1,0 0 0,0 1 0,-1-1 0,1 0 0,0 0 0,0 0 0,0-1 0,1 1 0,-1 0-1,0 0 1,0-1 0,0 1 0,1 0 0,-1-1 0,0 1 0,3 0 0,45 11 8,-27-8-4,-15-2-2,1 1 0,0-1-1,-1 2 1,1-1-1,-1 1 1,0 0-1,0 0 1,11 10 0,-15-11-40,0 0 1,0 1 0,0-1 0,0 1 0,-1 0-1,1-1 1,-1 1 0,0 0 0,0 0-1,-1 0 1,1 1 0,-1-1 0,0 0 0,0 1-1,0-1 1,-1 1 0,1 6 0,-7 55-924,-4-23-4510,9-37 819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5637,'0'0'16784,"-10"3"-15716,-2 1-899,1 1 1,0 1 0,0 0-1,0 0 1,1 1-1,-13 11 1,19-15-93,0 0-1,-1 1 1,1 0 0,0-1 0,1 2-1,-1-1 1,1 0 0,0 1 0,0-1 0,0 1-1,1 0 1,-1 0 0,1 0 0,0 0 0,1 1-1,-1-1 1,1 0 0,0 1 0,0 7-1,2-12-13,0 0-1,-1 0 1,1-1-1,0 1 0,0 0 1,0 0-1,0-1 1,0 1-1,0-1 0,-1 1 1,2-1-1,-1 1 0,0-1 1,0 0-1,0 1 1,0-1-1,0 0 0,0 0 1,0 0-1,0 0 1,0 0-1,0 0 0,1 0 1,-1 0-1,0 0 0,0-1 1,0 1-1,1-1 1,36-7 1261,-24 2-1266,-1-2 0,0 0 0,0 0 0,-1-1 0,0 0 0,-1-1 0,0-1 0,0 0 0,-1 0 0,-1-1 0,0 0 0,0-1 0,6-14 0,-16 29-306,-25 54-226,24-49 473,-1-1 1,1 1 0,0 0-1,1 0 1,0 0-1,0 0 1,0 0 0,1 0-1,0 0 1,1 8 0,0-13-30,0 0 1,0-1 0,0 1 0,0-1 0,0 1 0,0 0 0,1-1 0,-1 0 0,0 1 0,1-1 0,-1 0 0,1 0 0,-1 0 0,1 0 0,0 0 0,-1 0 0,1 0 0,0 0 0,0-1 0,0 1 0,0-1 0,-1 1 0,1-1 0,0 0-1,3 0 1,52 1-3566,-13-7-2512,2-13-5787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10090,'0'0'12401,"2"10"-11280,-1 2-780,0 0 0,0 0 0,-1 0 0,-1 0 0,0 0 0,-1 0 1,0-1-1,-1 1 0,-7 19 0,-28 60 1060,20-53-927,-12 41 0,30-78-460,-1 0 0,1 0 0,-1 0 0,1-1-1,0 1 1,-1 0 0,1 0 0,0 0 0,0 0 0,0 0 0,0 0 0,0 0 0,0 0 0,0 0 0,0 0 0,0 0 0,0 0 0,0 0 0,1 0 0,-1 0 0,0-1-1,1 1 1,-1 0 0,0 0 0,1 0 0,-1 0 0,1 0 0,1 1 0,-1-2 10,1 0-1,-1 1 1,1-1 0,-1 0-1,1 0 1,-1 0-1,1 0 1,-1 0 0,1 0-1,-1-1 1,1 1-1,-1 0 1,1-1 0,-1 1-1,1-1 1,1 0 0,67-39 448,-59 33-485,-4 3 18,1-2-5,0 1 0,0 0 0,1 1 0,0-1 0,0 2 0,0-1 0,0 2 0,14-4 0,-23 6-3,1 1 0,-1-1-1,1 0 1,-1 0 0,1 0 0,-1 1-1,1-1 1,-1 0 0,1 1-1,-1-1 1,1 0 0,-1 1 0,1-1-1,-1 1 1,0-1 0,1 1-1,-1-1 1,0 1 0,1-1 0,-1 1-1,0-1 1,0 1 0,1-1 0,-1 1-1,0-1 1,0 1 0,0 0-1,0-1 1,0 1 0,0-1 0,0 1-1,0-1 1,0 1 0,0 0-1,0-1 1,0 1 0,0-1 0,0 1-1,-1-1 1,1 2 0,-7 24-12,-26 32-177,27-49 144,0 0 0,0 0 0,1 1 0,1 0 0,-8 20-1,12-30 51,1 1-1,-1 0 1,0 0-1,0 0 0,0-1 1,0 1-1,1 0 0,-1 0 1,0-1-1,0 1 0,1 0 1,-1-1-1,1 1 1,-1 0-1,1-1 0,-1 1 1,1-1-1,-1 1 0,1-1 1,-1 1-1,1-1 1,0 1-1,-1-1 0,1 1 1,0-1-1,-1 0 0,1 1 1,0-1-1,0 0 0,-1 0 1,1 0-1,0 1 1,0-1-1,0 0 0,-1 0 1,1 0-1,1-1 0,40 3 85,-33-2-69,32 2-61,29 0-715,-26-7-3798,-23-4-1843,-8-7-5153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5669,'0'0'17457,"64"-21"-15984,-24 20-95,-1 1-65,12 0-769,-4 0-480,-4 0-64,-3 1-1569,-8-1-2115,-7 0-4708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15214,'0'0'8040,"0"59"-8008,0-49-224,6-6-1986,7-4-2338,4 0-609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0 512,'0'0'16945,"-24"63"-16273,18-46-480,6-3-96,0-7-1825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11755,'0'0'16010,"11"-1"-14820,-3 0-1048,0-1 0,-1 0 0,1 0 0,0 0-1,-1-1 1,1 0 0,-1-1 0,11-7-1,-14 9-109,0-1 0,-1 0 0,0 0-1,1 0 1,-1 0 0,0 0 0,-1 0 0,1-1-1,-1 0 1,1 1 0,-1-1 0,0 0-1,-1 0 1,1 0 0,0 0 0,-1 0-1,0-1 1,0 1 0,-1 0 0,1-9 0,-1 12-34,0 1 0,0 0 0,0-1 0,0 1 0,-1 0 0,1-1 1,0 1-1,0 0 0,-1-1 0,1 1 0,0 0 0,-1 0 0,1-1 1,0 1-1,0 0 0,-1 0 0,1-1 0,-1 1 0,1 0 0,0 0 1,-1 0-1,1 0 0,0 0 0,-1 0 0,1-1 0,-1 1 1,1 0-1,0 0 0,-1 0 0,1 0 0,-1 0 0,1 1 0,0-1 1,-1 0-1,1 0 0,-1 0 0,1 0 0,0 0 0,-1 1 0,-18 6-318,6 5 228,0 1 0,1 0 0,0 1 1,1 0-1,1 0 0,0 2 0,1-1 1,0 1-1,2 0 0,-9 26 1,15-40 87,0 0 1,1 0 0,-1 0-1,1 1 1,0-1 0,0 0-1,0 0 1,0 0 0,0 0-1,0 0 1,0 1 0,1-1-1,-1 0 1,1 0 0,-1 0-1,2 2 1,-1-3 4,0 0 0,0 0 0,0 0 0,0 0 0,0 0 0,0 0 0,0 0 0,0 0 0,0-1 0,0 1 0,0 0 0,1-1 0,-1 1 0,0-1 0,0 0 0,1 1 0,-1-1 0,0 0-1,2 1 1,6-2 41,0 1-1,-1-1 0,1 0 0,-1 0 0,1-1 0,12-5 0,-11 4 3,9-4-8,1 1 1,-1 1-1,1 1 0,0 1 1,21-1-1,-39 4-41,0 0 1,0 1-1,0-1 0,0 1 0,0 0 1,-1-1-1,1 1 0,0 0 1,0 0-1,-1 0 0,1 0 0,-1 0 1,1 1-1,-1-1 0,1 0 0,-1 1 1,0-1-1,0 1 0,1-1 1,-1 1-1,0 0 0,-1 0 0,1-1 1,0 1-1,0 0 0,-1 0 0,1 0 1,-1 0-1,0 0 0,1 3 1,3 57 72,-4-55 757,2-15 729,9-37-1398,12-73 247,-17 37-3028,0 90-3881,18 13-2197,-3-10 492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15246,'10'-7'1762,"14"-10"-468,1 1-1,32-15 0,-43 23-1000,1 2 0,0 0 0,0 1 0,1 0 0,0 2 0,28-4 0,-43 6-301,0 1 1,1 0-1,-1 0 0,0 0 1,0 0-1,1 0 0,-1 0 0,0 1 1,0-1-1,1 0 0,-1 0 1,0 1-1,0-1 0,0 1 1,0-1-1,0 1 0,1 0 0,-1-1 1,0 1-1,0 0 0,-1 0 1,1 0-1,0 0 0,0 0 1,0 0-1,0 0 0,-1 0 1,1 0-1,-1 0 0,1 0 0,-1 0 1,1 0-1,-1 1 0,1-1 1,-1 0-1,0 0 0,0 1 1,0-1-1,0 0 0,0 0 0,0 1 1,0-1-1,0 0 0,0 0 1,0 1-1,-1-1 0,1 0 1,0 0-1,-1 0 0,1 0 0,-2 2 1,0 5-4,-1 0 0,-1 0 1,1 0-1,-1-1 0,0 1 1,-8 9-1,-16 15 210,-40 34 1,42-42 140,2 0 1,-40 50-1,62-71-310,0-1 0,1 0 1,-1 1-1,0 0 0,1-1 0,0 1 0,-1 0 1,1-1-1,0 1 0,0 0 0,1 0 1,-1 0-1,1 0 0,-1 0 0,1 0 0,0 0 1,0 0-1,0 0 0,1 0 0,0 3 0,0-3-7,1-1 0,-1 0 0,1 0 0,-1 0-1,1 0 1,0 0 0,0-1 0,0 1-1,0 0 1,0-1 0,0 0 0,1 1 0,-1-1-1,0 0 1,1 0 0,-1 0 0,1 0-1,-1-1 1,1 1 0,-1-1 0,1 0 0,4 1-1,86 5 527,-44-10-1885,-8-9-3599,-20-2-1060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13196,'0'0'12652,"-22"48"-11466,16-16-322,-2 5-383,3-1-289,1 1-96,4-4-64,0-6 0,0-8-833,0-9-1473,6-10-128,3 0-2659,-1-20-4868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5862,'0'0'19314,"-23"51"-19282,29-37-1025,9-2-1762,6-5-1152,1-1-353,8-4-2691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188 323 7751,'0'0'12129,"-10"5"-9647,-38 14-900,15-7-686,-49 27 0,81-38-895,0-1-1,0 0 0,0 1 1,0-1-1,1 1 1,-1-1-1,0 1 0,0-1 1,1 1-1,-1 0 1,0-1-1,1 1 0,-1 0 1,1-1-1,-1 1 1,1 0-1,-1 0 0,1 0 1,-1-1-1,1 1 0,0 0 1,0 0-1,-1 0 1,1 1-1,0-1 0,1 0-1,-1-1 1,1 1-1,-1 0 1,1 0-1,-1 0 1,1-1-1,0 1 1,-1 0-1,1-1 1,0 1 0,0-1-1,-1 1 1,1-1-1,0 1 1,0-1-1,0 1 1,0-1-1,1 1 1,61 14-26,-45-12 30,-13-2-8,81 25-36,-80-24 36,-1 0 1,1 0-1,0 1 1,-1 0-1,1 1 1,-1-1 0,0 1-1,0 0 1,-1 0-1,1 0 1,7 10 0,-11-13 2,0 1 0,0-1 0,0 1 0,-1 0 1,1-1-1,0 1 0,-1 0 0,1-1 0,-1 1 1,0 0-1,1 0 0,-1 0 0,0-1 1,0 1-1,0 0 0,0 0 0,-1 0 0,1 0 1,0-1-1,-1 1 0,-1 3 0,1-2 4,-1 0-1,0 0 1,0 0-1,0-1 1,-1 1-1,1 0 1,-1-1-1,1 0 0,-1 0 1,-5 4-1,-4 0 29,1 0-1,-1 0 1,0-2-1,-1 1 0,-14 2 1,17-4 19,0-1 0,0-1 0,-1 0 0,1 0 0,-15-1 0,23 0-173,0 0 0,-1-1 0,1 1 0,0 0 1,-1-1-1,1 0 0,0 1 0,-1-1 0,1 0 0,0 0 1,0 0-1,0-1 0,0 1 0,0 0 0,0-1 1,0 1-1,1-1 0,-1 0 0,0 1 0,1-1 1,-1 0-1,1 0 0,0 0 0,-1 0 0,1 0 0,0 0 1,0-1-1,0-3 0,-2-27-5429,3-4-3705</inkml:trace>
  <inkml:trace contextRef="#ctx0" brushRef="#br0" timeOffset="1">402 0 10826,'0'0'8696,"0"10"-6832,-18 102 910,-4 23-664,20-101-2102,1 1-1,1-1 1,2 0 0,1 0-1,2 0 1,18 65 0,-22-96-622,6 22-997,-9-12-6996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85 139 8072,'0'0'4292,"-51"-67"-801,31 42-192,10 5-736,6 6-353,4 6-417,17 5-960,10 1-609,12 2-192,5 0-32,12 0 32,1 2-993,7-2-2017,2-2-4838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11915,'0'0'14574,"-9"3"-14542,-10 5-145,0 0 0,-25 16 0,37-20 76,1 0 0,0 1 1,1-1-1,-1 1 0,-6 9 0,10-13 26,1 1 0,0 0 0,-1 0-1,1 0 1,0 0 0,0 1-1,0-1 1,0 0 0,0 0-1,1 1 1,-1-1 0,1 0-1,-1 1 1,1-1 0,0 1-1,0-1 1,0 4 0,2-4 0,0 1 1,0-1 0,-1 1-1,2-1 1,-1 0 0,0 1-1,0-1 1,1-1 0,-1 1-1,1 0 1,-1 0 0,1-1-1,0 0 1,0 1 0,0-1 0,0 0-1,0 0 1,4 0 0,11 7 3,-12-5-2,0 0-1,0 1 1,0 0 0,0 0-1,-1 1 1,0 0 0,0 0-1,0 0 1,0 0 0,-1 1-1,0-1 1,5 10 0,-8-12 53,0 0 0,0 0 0,0-1 0,0 1 0,-1 0 0,1 0-1,-1 0 1,1 0 0,-1 0 0,0 0 0,0 0 0,-1 0 0,1 0 0,-1 0 0,1 0 0,-1-1 0,0 1 0,0 0 0,0 0 0,0-1 0,-1 1 0,1 0 0,-1-1 0,0 1 0,1-1 0,-1 0 0,0 0 0,0 0 0,-1 0 0,1 0 0,-4 3 0,-1 0 163,0-1-1,1 0 0,-2-1 1,1 1-1,0-1 1,-1 0-1,1-1 0,-1 0 1,0 0-1,-14 1 0,19-3-278,1 1-1,-1-1 1,0 0-1,1 0 0,-1 0 1,1 0-1,-1-1 1,1 1-1,-1-1 0,1 1 1,0-1-1,-1 0 1,1 0-1,-1 0 0,1 0 1,0-1-1,0 1 0,0-1 1,0 1-1,0-1 1,0 0-1,0 1 0,1-1 1,-1 0-1,0 0 1,1 0-1,0 0 0,-1-1 1,1 1-1,0 0 1,0-1-1,0 1 0,1 0 1,-1-1-1,0 1 1,1-5-1,0-45-10929,6 23 672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13741,'0'0'4506,"10"1"-118,8 1-2927,1 0 0,0-2-1,27-3 1,-37 2-1301,0-1 0,0 0-1,0 0 1,-1-1 0,1 0-1,11-6 1,-9 3-102,-1 0 0,0-1 0,-1 0 0,1 0 0,11-14 0,-18 18-36,0 0 1,-1 0 0,1 0-1,-1-1 1,0 1 0,0-1-1,0 0 1,0 1 0,-1-1-1,1 0 1,-1 0 0,0 0-1,0 0 1,-1 0-1,1 0 1,-1 0 0,0 0-1,0-1 1,-1-3 0,1 7-19,0 0 1,0 0-1,0 0 0,-1-1 1,1 1-1,-1 0 1,1 0-1,-1 0 0,1 0 1,-1 0-1,0 0 1,1 1-1,-1-1 0,0 0 1,0 0-1,1 0 1,-1 1-1,0-1 0,0 0 1,0 1-1,0-1 1,0 0-1,0 1 0,-2-1 1,0 0-11,0 1 0,0-1 1,0 1-1,0 0 0,0 0 1,0 0-1,0 0 0,0 0 1,-4 2-1,-1-1-33,1 1-1,0 1 1,0-1 0,0 1-1,0 0 1,1 1 0,-8 4-1,-5 8-42,0 1-1,2 1 1,-29 36 0,41-47 67,-1 0 0,1 1 0,1 0 0,-1 0 0,1 0 0,1 1 0,-1-1 0,1 1 0,1 0 0,0 0 0,0 0 0,1 0 0,-1 16 0,2-24 15,1 1 0,-1 0 1,0-1-1,1 1 0,-1-1 0,1 1 0,-1 0 1,1-1-1,0 1 0,0-1 0,0 0 0,-1 1 0,1-1 1,1 0-1,-1 0 0,0 1 0,0-1 0,0 0 1,1 0-1,-1 0 0,0 0 0,1-1 0,-1 1 0,3 1 1,1-1 0,0 1 1,0-1-1,0 0 1,0 0 0,0 0-1,1-1 1,9 0-1,0-1 8,0-1-1,0 0 0,0-1 0,27-10 1,-9-1-1,-1-2 0,-1-1 0,0-2 0,-2-1 1,0-2-1,-1 0 0,-1-2 0,-2-1 0,0-1 0,-1-1 1,-2-1-1,-1-1 0,-1-1 0,-2 0 0,-1-2 0,20-49 1,-36 78-20,0 1 1,0-1-1,0 1 1,-1-1-1,1 0 1,-1 1-1,1-1 1,-1 0-1,0 0 1,0 1-1,0-1 1,0 0-1,-1-3 1,0 5 1,1 0-1,0 0 1,-1 0 0,1 1 0,-1-1 0,1 0 0,-1 1 0,1-1 0,-1 0 0,0 1-1,1-1 1,-1 1 0,0-1 0,0 1 0,1 0 0,-1-1 0,0 1 0,0-1-1,0 1 1,1 0 0,-1 0 0,0 0 0,0-1 0,0 1 0,0 0 0,1 0-1,-2 0 1,-4 1-38,0 0 0,0 0-1,1 1 1,-1-1-1,1 1 1,-1 0 0,1 1-1,-1-1 1,1 1-1,-5 4 1,-17 12 15,2 0-1,0 2 1,2 1-1,0 1 1,2 0-1,0 2 1,2 0-1,0 2 1,2 0-1,1 1 1,-16 39-1,29-59 38,0 0 1,1-1-1,0 1 0,0 0 0,1 0 1,0 1-1,1-1 0,0 0 0,1 15 0,0-20 3,0 0-1,0 0 1,0 0-1,0 0 1,0 0-1,0-1 1,1 1-1,-1 0 1,1-1-1,0 1 1,0-1-1,0 1 1,0-1-1,0 0 1,0 0-1,1 0 1,-1 0-1,1 0 1,0 0-1,-1-1 1,1 0-1,0 1 0,0-1 1,0 0-1,0 0 1,0 0-1,5 0 1,11 1 142,0-1 1,0 0-1,0-1 0,0-2 1,0 0-1,0 0 0,0-2 1,-1-1-1,1 0 0,-1-1 1,0-1-1,-1 0 0,0-2 1,29-18-1,-12 5-74,-1-2 0,-1-1 0,-1-2 0,-1 0 1,49-63-1,-63 70-64,-1 0 0,12-24 0,-23 35-64,1 1 0,-2-1 0,1 0 0,-1 0 0,0-1 0,-1 1-1,0 0 1,1-14 0,-3 22 39,0 0-1,0 0 1,0 0-1,0 0 1,0 0-1,0 0 1,0 0-1,-1 0 0,1 0 1,0 0-1,0 0 1,-1-1-1,1 1 1,-1 0-1,1 1 1,-1-1-1,1 0 0,-1 0 1,0 0-1,1 0 1,-1 0-1,0 0 1,0 1-1,0-1 1,0 0-1,1 1 0,-1-1 1,-2 0-1,1 0-11,-1 1 0,0-1 1,1 1-1,-1 0 0,0 0 0,1 0 0,-1 0 0,1 0 0,-1 0 0,0 1 0,-4 1 0,-3 1-35,0 0 0,0 2 0,0-1 0,0 1 1,-10 7-1,-2 4 28,2 1 1,0 1-1,1 0 1,1 1-1,0 1 0,-18 28 1,27-34 31,1 0 1,0 0 0,1 1-1,0 0 1,1 0 0,1 0-1,0 1 1,1 0-1,1 0 1,1 0 0,-1 22-1,3-33 17,0-1 0,1 1 0,0-1 0,0 0 0,0 0 0,1 1 0,-1-1 0,1 0 0,0 0 0,0 0 0,0 0 0,1-1 0,-1 1-1,1-1 1,0 1 0,0-1 0,0 0 0,0 0 0,1 0 0,-1-1 0,1 1 0,0-1 0,0 0 0,0 0 0,0 0 0,0 0 0,0-1 0,0 0 0,1 0 0,-1 0 0,6 1 0,-2-1 44,-1 0 0,0 0 1,1-1-1,-1 1 0,0-2 1,1 1-1,-1-1 0,1 0 1,-1-1-1,0 1 1,0-1-1,0-1 0,0 0 1,0 0-1,-1 0 0,1 0 1,-1-1-1,9-7 0,-10 7-39,-1-1 0,1 0 0,-1-1 0,-1 1 0,1-1 0,-1 0 0,1 1 0,-2-1 0,1-1 0,-1 1 0,0 0 0,0-1 0,0 1 0,-1-1 0,0 1 0,-1-1 0,1 0-1,-1 1 1,-1-1 0,1 0 0,-3-10 0,2 12-122,-1 1-1,1-1 1,-1 1-1,0 0 1,0-1-1,0 1 1,-1 0-1,1 0 1,-1 0 0,0 0-1,0 1 1,-1-1-1,1 1 1,-1 0-1,0 0 1,1 0-1,-1 1 1,-1-1-1,1 1 1,0 0-1,0 0 1,-1 0-1,1 1 1,-1-1-1,0 1 1,1 0 0,-1 1-1,0-1 1,0 1-1,-6 0 1,10 0-74,0 0 1,0 0 0,0 1-1,0-1 1,0 0 0,0 1-1,0-1 1,0 1 0,0-1-1,0 1 1,0-1 0,1 1-1,-1 0 1,0-1 0,0 1-1,1 0 1,-1 0 0,0-1-1,1 1 1,-1 0 0,0 0-1,1 0 1,-1 0 0,1 0-1,0 0 1,-1 0 0,1 0-1,0 0 1,0 0 0,-1 0-1,1 0 1,0 0 0,0 0-1,0 0 1,0 0 0,0 0-1,1 0 1,-1 0 0,0 0-1,0 0 1,1 0 0,-1 0-1,1 0 1,-1 0 0,1 0-1,-1 0 1,1 0 0,-1 0-1,1 0 1,0-1 0,-1 1-1,1 0 1,0 0 0,0-1-1,0 1 1,0-1 0,-1 1-1,1 0 1,0-1 0,0 0-1,0 1 1,0-1 0,2 1-1,9 3-1118,0-1 0,0 0-1,1-1 1,-1 0-1,1 0 1,0-2-1,12 0 1,-8-1 1134,0 0 0,0-1 0,0-1 0,0-1 0,0 0 1,-1-2-1,1 1 0,17-11 0,13-16 4242,-44 30-3441,0-1 0,0 0 0,-1 1 0,1-1 0,-1 0 0,1 0 0,-1-1 1,0 1-1,0 0 0,-1-1 0,1 1 0,1-6 0,-3 9-515,0-1 1,0 0-1,0 0 0,-1 1 1,1-1-1,0 0 1,0 1-1,0-1 1,-1 0-1,1 0 0,0 1 1,-1-1-1,1 0 1,0 1-1,-1-1 1,1 1-1,-1-1 0,1 1 1,-1-1-1,0 1 1,1-1-1,-1 1 1,1-1-1,-1 1 0,0 0 1,1-1-1,-1 1 1,0 0-1,1-1 1,-1 1-1,0 0 0,0 0 1,1 0-1,-1 0 1,0 0-1,0 0 1,1 0-1,-1 0 0,0 0 1,0 0-1,1 0 1,-1 0-1,-1 1 1,-34 5 466,28-2-552,0 1 0,0-1 1,0 1-1,1 1 1,0 0-1,0-1 0,-6 9 1,11-12-33,-1 0 0,1 0 0,0 1 0,-1-1 0,2 1 1,-1 0-1,0 0 0,0-1 0,1 1 0,-1 0 0,1 0 0,0 1 1,0-1-1,0 0 0,1 0 0,-1 0 0,1 1 0,-1-1 0,1 0 0,0 1 1,1-1-1,-1 4 0,1-6-5,0 1-1,1-1 1,-1 1-1,0-1 1,0 1 0,1-1-1,-1 0 1,0 0 0,1 0-1,0 0 1,-1 0 0,1 0-1,-1 0 1,1 0 0,0-1-1,3 2 1,36 9 38,-23-7-29,28 8 3,-28-8-35,0 1 1,0 0 0,-1 2-1,29 14 1,-45-21 12,0 1-1,0-1 1,0 1 0,0 0 0,0-1 0,0 1 0,0 0 0,0-1-1,0 1 1,-1 0 0,1 0 0,0 0 0,0 0 0,-1 0 0,1 0-1,-1 0 1,1 0 0,-1 0 0,1 0 0,-1 0 0,0 0 0,1 0-1,-1 0 1,0 0 0,0 0 0,0 2 0,0-2 5,-1 1 0,0 0 0,1-1 0,-1 1 0,0-1 1,0 1-1,0-1 0,0 0 0,0 1 0,-1-1 0,1 0 0,0 0 0,0 0 0,-1 0 1,-2 1-1,-8 6 39,-1-2 1,0 0-1,-19 6 0,23-9-22,6-1-8,-20 7 60,0 0-1,0-2 1,0 0-1,-1-2 1,-34 4-1,57-9-160,1 0-1,-1 0 1,0 0-1,1 0 1,-1-1-1,1 1 1,-1 0-1,0 0 1,1 0-1,-1-1 1,1 1 0,-1 0-1,1-1 1,-1 1-1,1-1 1,-1 1-1,1 0 1,-1-1-1,1 1 1,0-1-1,-1 1 1,1-1-1,0 1 1,-1-1-1,1 0 1,0 1 0,0-1-1,-1 1 1,1-1-1,0 0 1,0 1-1,0-1 1,0 1-1,0-1 1,0 0-1,0 1 1,0-1-1,0 0 1,0 1-1,0-1 1,0 1-1,1-1 1,-1 0 0,0 1-1,0-1 1,1 1-1,-1-1 1,0 1-1,1-1 1,-1 1-1,1-2 1,17-31-6540,8-2-1963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12075,'-4'14'3983,"-11"10"-2119,3-5-701,1 4-409,2 0 1,0 0 0,2 1 0,0 1-1,2-1 1,0 1 0,-1 26 0,5-20-416,1 0 0,2 1-1,1-1 1,1-1 0,11 41 0,-10-48 741,3 8-7440,-11-50-1364,-26-96 8186,20 85 1384,1-1 1,1 1 0,1-1-1,2 0 1,0-38 0,4 68-1789,0-1 0,0 1 1,0 0-1,1 0 1,-1 0-1,0 0 0,0 0 1,1 0-1,-1-1 0,1 1 1,-1 0-1,1 0 1,0 0-1,-1 0 0,1 0 1,0 1-1,-1-1 0,1 0 1,0 0-1,0 0 0,0 1 1,0-1-1,0 0 1,0 1-1,2-2 0,0 1-5,0 0 0,1 1 1,-1-1-1,0 1 0,1-1 0,-1 1 0,0 0 0,1 0 0,4 1 0,9 2-234,0 1 0,30 11 1,-39-12 30,38 10-2445,1-4-2834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16 217 12107,'0'0'12065,"13"4"-10570,-5-2-1226,-4 0-179,-1-1 1,0 1-1,1-1 1,-1 0-1,1 0 0,0-1 1,-1 1-1,1-1 1,0 0-1,-1 0 1,1 0-1,-1 0 1,1 0-1,0-1 0,-1 0 1,1 0-1,-1 0 1,1 0-1,-1 0 1,0-1-1,1 1 0,5-5 1,3-4 135,0 0 1,-1-1-1,0-1 1,16-22 0,-23 29-202,-1 0 0,0 0 1,-1 0-1,1 0 0,-1 0 1,0-1-1,0 1 1,0-1-1,-1 0 0,0 1 1,0-1-1,-1 0 0,1 0 1,-1 1-1,-1-1 1,0-7-1,1 11-45,0 0 1,-1 0-1,1 1 1,-1-1-1,1 0 0,-1 0 1,0 0-1,0 1 1,0-1-1,0 0 1,0 1-1,0-1 0,0 1 1,0-1-1,-1 1 1,1 0-1,-1 0 0,1-1 1,-1 1-1,1 0 1,-1 0-1,0 0 1,1 0-1,-1 1 0,0-1 1,0 0-1,1 1 1,-1 0-1,0-1 0,0 1 1,0 0-1,0 0 1,0 0-1,0 0 1,0 0-1,1 0 0,-1 0 1,0 1-1,0-1 1,-3 2-1,-1-1-98,1 1 0,-1 1 0,0-1-1,1 1 1,0 0 0,0 0 0,0 0 0,0 1 0,0 0 0,0 0-1,-6 7 1,0 3 78,1 0-1,1 0 1,0 1-1,0 0 0,2 1 1,0-1-1,0 2 1,2-1-1,0 1 0,1 0 1,0 0-1,2 0 1,0 0-1,0 23 1,2-39 39,1 1 0,-1-1 1,0 1-1,0-1 1,1 1-1,-1 0 0,1-1 1,-1 0-1,1 1 1,0-1-1,0 1 0,0-1 1,-1 0-1,1 1 1,0-1-1,0 0 0,1 0 1,-1 0-1,0 0 1,0 0-1,1 0 0,-1 0 1,3 1-1,-1-1 5,1 0 0,-1 0 0,1 0-1,-1-1 1,1 1 0,-1-1 0,1 0 0,-1 0-1,1 0 1,4-2 0,3 1 70,-1-2 0,1 0 0,-1 0 0,0-1-1,0 0 1,14-8 0,-1-4 28,-1-1-1,-1 0 0,0-2 1,-1 0-1,-1-2 1,-1 0-1,0-1 1,-2-1-1,16-28 0,-45 109-416,10-48 319,-1 0-3,1-1 1,0 1 0,0-1-1,1 1 1,0 0 0,0 0-1,2 0 1,-1 1 0,1-1-1,1 12 1,0-21 16,-1-1-1,1 1 1,-1-1 0,1 1 0,0-1-1,-1 1 1,1-1 0,0 1 0,-1-1-1,1 1 1,0-1 0,-1 0 0,1 1-1,0-1 1,0 0 0,-1 0 0,1 0-1,0 1 1,0-1 0,-1 0 0,1 0-1,0 0 1,0 0 0,0 0 0,-1-1-1,1 1 1,0 0 0,0 0 0,-1 0-1,1-1 1,0 1 0,0-1 0,27-9 597,-9-1-226,1-2 0,28-23 0,-32 23-325,1 0 1,0 1 0,31-15-1,-47 26-74,-1 1-1,1 0 1,0-1 0,-1 1-1,1 0 1,-1 0-1,1-1 1,0 1-1,-1 0 1,1 0-1,0 0 1,-1 0 0,1 0-1,0 0 1,-1 0-1,1 0 1,0 0-1,-1 0 1,1 1-1,0-1 1,-1 0 0,1 0-1,0 0 1,-1 1-1,1-1 1,-1 0-1,1 1 1,0 0 0,6 20-140,-14 44 116,3-36 51,4-28-12,0-1 1,0 0 0,0 1-1,1-1 1,-1 0-1,0 0 1,0 1 0,0-1-1,0 0 1,1 0 0,-1 1-1,0-1 1,0 0 0,1 0-1,-1 0 1,0 0 0,0 1-1,1-1 1,-1 0 0,0 0-1,0 0 1,1 0 0,-1 0-1,0 0 1,1 0-1,-1 0 1,0 0 0,1 0-1,-1 0 1,0 0 0,0 0-1,1 0 1,-1 0 0,0 0-1,1 0 1,-1 0 0,0 0-1,0 0 1,1 0 0,-1 0-1,0-1 1,1 1 0,-1 0-1,0 0 1,0 0-1,0 0 1,1-1 0,-1 1-1,0 0 1,1-1 0,16-10 389,43-40 445,-35 28-789,1 2 0,50-32 0,-75 52-85,0 0 1,0 0-1,1 0 0,-1 0 1,0 1-1,1-1 1,-1 0-1,0 1 0,1-1 1,-1 1-1,0-1 1,1 1-1,-1 0 0,1 0 1,-1 0-1,1 0 1,-1 0-1,1 0 0,-1 0 1,1 0-1,-1 0 1,0 1-1,2 0 0,-2 0 13,0 0-1,-1 0 1,1 0-1,-1 0 0,0 0 1,1 0-1,-1 0 0,0 0 1,1 1-1,-1-1 0,0 0 1,0 0-1,0 0 0,0 0 1,0 1-1,0-1 0,-1 0 1,1 0-1,0 0 0,0 0 1,-1 2-1,-3 9-242,-1 1 0,0-1 0,-9 16 1,-5-1-1945,1-17-5129,12-9-842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13773,'0'0'4100,"26"61"-11883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94 118 17489,'0'0'10399,"8"1"-9839,-1-1-507,-1 1-1,0-1 1,0 0-1,0 0 0,1-1 1,-1 0-1,0 0 1,0 0-1,0-1 1,0 0-1,0 0 1,-1 0-1,1-1 0,-1 0 1,1 0-1,8-8 1,-6 5-10,0-1 0,-1 0 1,12-15-1,-18 20-30,0 0 0,1 1-1,-1-1 1,-1 0 0,1 1 0,0-1 0,0 0 0,-1 0 0,1 0-1,-1 1 1,1-1 0,-1-4 0,0 5-6,0 0-1,0 0 1,-1 0 0,1 1-1,0-1 1,-1 0-1,1 0 1,-1 0 0,1 1-1,-1-1 1,1 0 0,-1 1-1,0-1 1,1 0-1,-1 1 1,0-1 0,0 1-1,1-1 1,-1 1 0,0-1-1,0 1 1,0-1 0,1 1-1,-1 0 1,0 0-1,0-1 1,0 1 0,0 0-1,-1 0 1,-5-1-13,0 0 1,-1 1 0,1 0-1,0 0 1,-1 1-1,1 0 1,0 0-1,0 1 1,0 0-1,0 0 1,0 0 0,0 1-1,1 0 1,-1 1-1,1-1 1,0 1-1,-10 8 1,4-2 64,0 0 0,0 1 0,1 1 0,1 0 0,0 0 0,1 1 0,-10 16 0,17-26-22,1 0-1,-1 0 1,0 0 0,1 0 0,0 0 0,0 0 0,-1 0 0,2 0 0,-1 1 0,0-1 0,1 0-1,-1 1 1,1-1 0,0 0 0,0 1 0,1-1 0,-1 0 0,1 0 0,1 6 0,-1-7-12,1 1-1,-1-1 1,1 0 0,0 1 0,0-1-1,0 0 1,1 0 0,-1 0 0,0 0-1,1-1 1,-1 1 0,1-1 0,-1 1 0,1-1-1,0 0 1,0 0 0,4 1 0,9 2-282,1-2 0,0 1 0,1-2 0,-1-1 0,0 0 1,20-3-1,12-7-4249,2-11-5092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14414,'0'0'5957,"86"18"-5700,-37-13-193,10-4-3267,1-1-3204</inkml:trace>
  <inkml:trace contextRef="#ctx0" brushRef="#br0" timeOffset="1">666 31 17617,'0'0'1633,"-40"57"-288,29-39-896,9-4-481,2-7-3011,6-7-2306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3459,'0'0'7533,"1"-10"-3300,-1 6-3912,0 0-1,1 0 1,0-1-1,0 1 0,0 0 1,0 0-1,0 0 1,1 0-1,0 0 1,0 0-1,0 0 1,0 0-1,1 1 1,-1-1-1,1 1 1,0 0-1,0 0 1,0 0-1,1 0 1,-1 0-1,1 1 1,-1 0-1,1-1 1,0 1-1,0 1 1,0-1-1,0 0 1,0 1-1,9-2 1,-4 1-21,0-1 1,1 1 0,-1 1 0,1-1 0,0 2 0,-1-1-1,1 1 1,13 2 0,-20-1-285,0-1-1,0 1 1,0 0 0,0 0-1,0 0 1,-1 1 0,1-1-1,0 0 1,-1 1-1,1 0 1,-1 0 0,1-1-1,-1 2 1,0-1 0,0 0-1,0 0 1,0 1 0,0-1-1,0 1 1,-1-1-1,1 1 1,-1 0 0,0-1-1,0 1 1,0 0 0,0 0-1,0 0 1,-1 0 0,1 0-1,-1 3 1,1 3 8,-1-1-1,0 1 1,-1-1 0,0 0-1,0 1 1,0-1 0,-1 0 0,-1 0-1,1 0 1,-1 0 0,-1 0-1,1-1 1,-8 11 0,-6 6 23,-1 0 1,-32 32-1,33-38-72,1-1-1,1 2 1,0 0-1,-12 23 1,26-40 20,0-1 0,0 0 0,0 1 0,0-1 0,0 1 0,1 0 0,-1-1 0,1 1 0,-1-1 0,1 1 0,0 0 0,0-1 0,0 1 0,-1 0 0,2-1 0,-1 1 0,0 0 1,0-1-1,0 1 0,1 0 0,-1-1 0,1 1 0,-1-1 0,2 3 0,-1-3 2,1 0 0,-1 0 0,1 1-1,-1-1 1,1 0 0,0-1 0,0 1 0,-1 0 0,1 0 0,0-1 0,0 1 0,0-1 0,0 1 0,0-1-1,-1 0 1,1 0 0,3 0 0,6 0 6,1-1 1,-1 0-1,0-1 0,1 0 0,21-8 1,-14 2-34,-1 0 0,1-2 0,-1 0 1,-1-1-1,0-1 0,0 0 1,-1-2-1,-1 0 0,0 0 0,-1-1 1,-1-1-1,0-1 0,13-23 0,-17 21 36,-9 19-10,0 0 1,-1 0-1,1 0 1,0 0-1,0 1 0,-1-1 1,1 0-1,0 0 1,0 0-1,-1 0 1,1 0-1,0 0 1,-1 0-1,1 0 1,0 0-1,0 0 1,-1 0-1,1 0 0,0 0 1,0 0-1,-1 0 1,1 0-1,0 0 1,0-1-1,-1 1 1,1 0-1,0 0 1,0 0-1,-1 0 1,1 0-1,0-1 1,0 1-1,0 0 0,-1 0 1,1 0-1,0-1 1,0 1-1,0 0 1,0 0-1,-1-1 1,1 1-1,0 0 1,0 0-1,0-1 1,0 1-1,0 0 0,0 0 1,0-1-1,0 1 1,0 0-1,0-1 1,0 1-1,0 0 1,0 0-1,0-1 1,0 1-1,0 0-19,-8 8 49,0 1-1,1 0 0,0 1 0,0 0 1,1 0-1,0 0 0,1 1 1,0-1-1,1 1 0,0 0 0,1 1 1,0-1-1,1 1 0,-2 23 0,4-35 10,1 1 0,-1 0 0,0 0 0,1 0 0,-1 0 0,1-1 0,-1 1 0,0 0 0,1 0 0,0-1 0,-1 1 0,1-1 0,-1 1 0,1 0 0,0-1 0,0 1 0,-1-1 0,1 1 0,0-1 0,0 0 0,-1 1 0,1-1 0,0 0 0,0 1 0,0-1 0,0 0 0,0 0 0,0 0 0,-1 0 0,1 0 0,0 0 0,0 0 0,0 0 0,0 0 0,0 0 0,0 0 0,-1-1 0,1 1 0,0 0 0,1-1 0,40-13 1194,-15-1-1128,0-2 0,-1-1 0,0 0-1,-2-2 1,0-1 0,-2-1 0,29-35-1,-56 69-1331,-5 5 1188,2 1-1,0 1 0,1-1 0,1 1 1,1 1-1,-4 22 0,9-41-62,0 0 1,0 0-1,0-1 1,0 1-1,0 0 0,0 0 1,1 0-1,-1 0 1,0 0-1,0-1 1,0 1-1,1 0 0,-1 0 1,1-1-1,-1 1 1,0 0-1,1 0 0,-1-1 1,1 1-1,-1 0 1,1-1-1,0 1 1,-1-1-1,1 1 0,0-1 1,1 2-1,24 0-5318,2-2-1014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5029,'0'0'18407,"-9"12"-17489,-14 28-326,1 1-1,2 1 1,2 1 0,2 1 0,2 1 0,2 0 0,-8 54 0,17-75-477,1 0-1,0 26 1,2-43-138,0 0 1,1 0 0,0 0-1,0 0 1,1 0-1,0-1 1,0 1-1,0 0 1,1-1-1,0 1 1,5 8 0,-8-15-26,1 1 0,-1-1 0,0 1 0,1 0 0,-1-1-1,1 1 1,-1-1 0,0 1 0,1-1 0,-1 1 0,1-1 0,0 0 0,-1 1 0,1-1 0,-1 0 0,1 1 0,0-1 0,-1 0 0,1 1 0,0-1 0,-1 0 0,2 0 0,5-10-503,-4-26 99,-3 35 419,0-7 30,1-19 60,-1-1-1,-1 1 0,-1 0 1,-1 1-1,-2-1 1,-1 0-1,-15-43 0,21 70-42,0-1-1,0 1 1,0-1 0,0 1-1,0-1 1,0 1-1,0-1 1,0 1-1,0-1 1,-1 1-1,1-1 1,0 1 0,0-1-1,0 1 1,-1 0-1,1-1 1,0 1-1,-1-1 1,1 1-1,0 0 1,-1-1 0,1 1-1,0 0 1,-1-1-1,1 1 1,-1 0-1,1 0 1,-1 0-1,1-1 1,0 1 0,-1 0-1,1 0 1,-1 0-1,1 0 1,-1 0-1,1 0 1,-1 0-1,1 0 1,-1 0-1,1 0 1,-1 0 0,0 0-1,1 1-31,0 0 0,0 0 0,0 0 0,-1 0 0,1 0 0,0-1 0,1 1 0,-1 0 0,0 0 0,0 0 0,0 0-1,0 0 1,1 0 0,-1 0 0,0 0 0,1 0 0,-1-1 0,1 1 0,-1 0 0,1 0 0,-1-1 0,1 1 0,1 1 0,2 2-353,0 0 0,0 0 0,0-1 0,1 0 0,0 1 0,-1-1 0,1-1 0,0 1 0,0-1 0,0 0 0,1 0 0,-1-1 0,1 1 0,5 0 0,9 1-2714,1-1 0,27-1 0,-17-1-2285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108 329 3619,'0'0'3166,"2"-8"667,5-28-230,-7 36-3488,0-1 0,0 0 0,0 1-1,0-1 1,0 1 0,0-1-1,0 0 1,0 1 0,-1-1 0,1 1-1,0-1 1,0 1 0,0-1-1,-1 0 1,1 1 0,0-1-1,-1 1 1,1-1 0,0 1 0,-1-1-1,1 1 1,-1 0 0,1-1-1,0 1 1,-1-1 0,1 1 0,-1 0-1,0 0 1,1-1 0,-1 1-1,1 0 1,-1 0 0,1-1 0,-1 1-1,1 0 1,-1 0 0,0 0-1,1 0 1,-1 0 0,0 0-1,0 0 1,-22 5 1623,16 0-1465,2 0 0,-1 0 0,0 0 0,1 1 0,0-1 0,0 2-1,1-1 1,-1 0 0,-5 13 0,7-14-88,0 0-1,1 0 0,0 0 0,0 0 1,0 1-1,0-1 0,1 0 0,0 1 1,0-1-1,1 1 0,-1-1 0,1 1 1,0 0-1,2 8 0,-1-12-122,0-1 0,0 0 0,0 0 0,0 0 0,0-1 0,0 1 0,0 0 0,0 0 1,1-1-1,-1 1 0,0 0 0,0-1 0,1 1 0,-1-1 0,0 0 0,1 1 0,-1-1 0,1 0 0,-1 0 0,0 0 0,1 0 0,-1 0 0,1 0 0,-1 0 0,0-1 0,1 1 0,-1 0 0,0-1 0,2 0 0,42-14 1264,-29 6-1330,-1-1-1,0-1 0,0 0 1,-2-1-1,1-1 1,-1 0-1,-1-1 1,0 0-1,-1-1 0,-1 0 1,0 0-1,-1-1 1,8-19-1,-47 99-870,23-52 876,1 0 0,0 0 0,1 0 0,0 1 0,1 0 0,0 0 0,1 0 0,0 0 0,-1 25 0,5-37-15,-1 0-1,0 0 0,1 0 1,-1 0-1,1 0 1,-1 0-1,1-1 0,-1 1 1,1 0-1,-1 0 1,1-1-1,0 1 0,0 0 1,-1-1-1,1 1 1,0 0-1,0-1 0,0 1 1,0-1-1,-1 0 1,1 1-1,0-1 0,0 0 1,0 1-1,0-1 1,0 0-1,0 0 0,0 0 1,0 0-1,0 0 1,0 0-1,0 0 0,0 0 1,0 0-1,0 0 1,0-1-1,0 1 0,1-1 1,41-12-821,-26 2 450,1-1 0,-2-1 0,0 0 0,0-1-1,-2-1 1,1 0 0,-2-1 0,0-1 0,17-28-1,-13 15-267,-1-1-1,-2 0 1,-1-1 0,-1-1-1,7-34 1,-19 67 654,7-34-47,-8 22 681,-8 22 1647,-15 32-877,-29 67 0,44-86-795,0 1-1,2 0 0,1 0 0,-7 48 0,13-70-568,-1 0 0,1 0 0,0 0 0,0 0 0,0 0 0,0 0 0,0 0 1,0 0-1,1-1 0,-1 1 0,1 0 0,-1 0 0,1 0 0,0 0 0,0 0 0,0 0 0,0-1 0,0 1 0,0 0 1,0-1-1,0 1 0,1-1 0,-1 1 0,1-1 0,-1 0 0,1 0 0,2 2 0,-1-2 35,1 0-1,-1 0 1,0-1-1,1 1 1,-1-1-1,0 0 1,1 0-1,-1 0 1,0-1 0,1 1-1,-1-1 1,0 0-1,0 0 1,1 0-1,-1 0 1,5-3-1,8-4-13,-1-1 0,0-1 0,-1 0-1,0-1 1,-1-1 0,0 0 0,0-1 0,18-25-1,-12 12-154,-1 0 0,-2-1 0,-1 0 0,13-33 0,-25 52-38,11-26-274,-14 32 382,1 1 0,-1-1 0,1 1 0,-1-1 0,0 1 0,0-1 0,0 1 0,1-1 0,-1 0 0,-1 1 0,1-1 0,0 1 0,0-1 0,0 1 0,-1-1 0,1 1 0,-2-3 0,1 4 6,-1 0 1,1 0-1,0 0 1,-1 1-1,1-1 1,0 1-1,-1-1 1,1 1-1,0-1 1,0 1-1,-1-1 1,1 1-1,0 0 1,0 0 0,0 0-1,0 0 1,0 0-1,0 0 1,0 0-1,-1 1 1,2-1 4,-11 11-1,0 1-1,1 1 1,1-1-1,0 2 1,1-1-1,1 1 1,0 0-1,1 1 1,0-1-1,2 1 1,0 1-1,0-1 1,2 0-1,0 1 0,0-1 1,2 18-1,0-32-102,1 0 0,-1 1 0,0-1 0,1 0-1,-1 1 1,1-1 0,0 0 0,0 0 0,0 0-1,0 0 1,0 0 0,0 0 0,1 0 0,-1 0-1,1 0 1,-1-1 0,1 1 0,2 2 0,-2-3-400,1 0 0,-1 1 0,0-1 0,1 0 0,-1 0 0,1 0 0,0-1 0,-1 1 0,6 0 1,21 0-7733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81 14189,'0'0'3636,"-3"-10"69,-10-47 1008,12 56-4571,0 0 0,0 0 0,0 0 0,0 0 0,0 0 0,0 0 0,0 0 0,0 0 0,0 1-1,-1-1 1,1 0 0,0 1 0,0-1 0,-1 1 0,1 0 0,0-1 0,0 1 0,-1 0 0,1 0-1,-1 0 1,1 0 0,0 0 0,-1 0 0,1 0 0,0 0 0,-1 0 0,1 1 0,-3 0-1,-39 11-140,-28 18 73,64-27-75,1 1 0,-1 0 0,1 0 0,0 0 0,0 1 0,0-1-1,1 2 1,-6 5 0,11-10-1,-1-1-1,1 0 1,0 0-1,0 1 1,0-1-1,-1 0 1,1 1-1,0-1 0,0 0 1,0 0-1,0 1 1,0-1-1,-1 0 1,1 1-1,0-1 1,0 0-1,0 1 0,0-1 1,0 1-1,0-1 1,0 0-1,0 1 1,0-1-1,0 0 1,1 1-1,-1-1 0,0 0 1,0 1-1,0-1 1,0 0-1,0 0 1,1 1-1,-1-1 1,0 0-1,1 1 0,14 5-28,30-3 55,-35-3-15,4 0-43,79 10 110,-86-9-182,0 0 1,0 1 0,-1 0 0,1 0-1,-1 1 1,1-1 0,-1 1 0,0 1-1,0 0 1,10 7 0,-15-10 69,0 0 0,0 0 0,0 0-1,0 1 1,0-1 0,0 0 0,0 0 0,0 1 0,-1-1 0,1 1 0,-1-1 0,1 0-1,-1 1 1,1-1 0,-1 1 0,0-1 0,0 1 0,0-1 0,1 1 0,-2-1-1,1 1 1,0-1 0,0 1 0,0-1 0,-1 1 0,1-1 0,-1 1 0,1-1-1,-1 1 1,1-1 0,-1 0 0,0 1 0,0-1 0,0 0 0,0 0 0,0 0 0,0 0-1,0 1 1,0-1 0,0-1 0,0 1 0,-2 1 0,-5 5 63,-1-2 1,1 1-1,-1-1 1,0-1-1,-10 5 1,-9 1-24,-46 13-1,3-13-3405,26-9-2711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10186,'0'0'8552,"79"2"-6438,-40-2-385,3 0-736,1-4-736,6 0-225,2-1-929,0-4-3011,6-8-6662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9833,'0'0'12791,"0"-8"-11718,1 5-950,-1 0-1,0-1 1,1 1 0,0 0-1,-1 0 1,1 0-1,1 0 1,-1 0 0,0 0-1,4-5 1,-4 7-59,0 0-1,0 0 1,1-1 0,-1 1 0,0 0-1,1 0 1,-1 1 0,1-1 0,-1 0-1,1 0 1,0 1 0,-1-1 0,1 1-1,0-1 1,-1 1 0,1 0 0,0 0-1,0 0 1,-1 0 0,1 0 0,0 0-1,0 0 1,-1 0 0,1 1 0,0-1 0,-1 1-1,1-1 1,2 2 0,-2-1-55,-1 0 0,1 0 0,0 0 0,0 0 0,-1 1 0,1-1 0,-1 0-1,1 1 1,-1-1 0,0 1 0,1 0 0,-1-1 0,0 1 0,0 0 0,0 0 0,-1 0 0,1 0 0,0 0 0,-1 0 0,1 0 0,0 3 0,3 45-67,-18 138-1173,14-188 1228,0 2-16,-1 0 0,1 1-1,0-1 1,0 0-1,0 1 1,0-1 0,1 0-1,-1 0 1,1 0-1,-1 1 1,2 2 0,-2-5 32,1 1 0,-1 0 0,0-1 0,1 1-1,-1-1 1,1 1 0,-1-1 0,1 1 0,-1-1 0,1 0 0,-1 1 0,1-1 0,0 0 0,-1 1 0,1-1 0,-1 0 0,1 1 0,0-1 0,-1 0 0,1 0 0,0 0 0,-1 0 0,1 0 0,1 0 0,2 0 72,-1-1 1,1 0 0,-1-1 0,1 1 0,-1-1-1,1 1 1,-1-1 0,0 0 0,0 0-1,0 0 1,0-1 0,3-2 0,10-10 251,0 0 0,-1-2 1,0 1-1,-2-2 0,0 1 1,10-21-1,-16 25-253,0-1-1,-2 0 1,1 0 0,-2-1-1,0 0 1,-1 1 0,0-1-1,-1-1 1,0-22 0,-2 37-100,0 1 1,0-1 0,1 1 0,-1-1 0,0 0 0,0 1 0,0-1 0,0 0-1,0 1 1,0-1 0,0 1 0,0-1 0,0 0 0,0 1 0,0-1 0,-1 1-1,1-1 1,0 0 0,0 1 0,-1-1 0,1 1 0,0-1 0,0 1-1,-1-1 1,1 1 0,-1-1 0,1 1 0,-1-1 0,1 1 0,0-1 0,-1 1-1,0 0 1,1-1 0,-1 1 0,1 0 0,-1 0 0,1-1 0,-1 1 0,1 0-1,-1 0 1,0 0 0,1 0 0,-1-1 0,0 1 0,1 0 0,-1 0 0,1 0-1,-1 1 1,0-1 0,1 0 0,-1 0 0,0 0 0,1 0 0,-1 0 0,1 1-1,-1-1 1,1 0 0,-1 1 0,1-1 0,-1 0 0,1 1 0,-1 0-1,-3 1-29,1 0-1,0 1 0,0-1 0,0 1 0,0 0 0,0 0 0,1 0 0,-3 4 0,3-5-32,1 1 0,-1-1 0,1 0 0,0 0 0,0 1 1,0-1-1,0 0 0,0 1 0,0-1 0,1 1 0,-1-1 0,1 1 0,0-1 0,0 1 0,0 0 1,0-1-1,0 1 0,1-1 0,-1 1 0,2 4 0,0-5-493,0-1 1,0 1-1,0-1 1,0 1-1,0-1 1,1 0-1,-1 0 0,0 0 1,1 0-1,-1 0 1,1 0-1,-1-1 0,1 1 1,-1-1-1,1 0 1,-1 1-1,1-1 1,-1 0-1,1-1 0,4 0 1,23 0-7251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29 12011,'0'0'3171,"-11"6"134,-5 3-2434,0 1 0,0 0 0,-19 18 1,27-21-711,1-1 0,0 1 0,1 1 0,-1-1 1,2 1-1,-1 0 0,1 0 0,0 0 1,1 1-1,-4 9 0,7-17-113,1 0-1,0 0 1,-1 0-1,1 0 1,0 0-1,0-1 1,0 1-1,0 0 1,0 0-1,0 0 1,0 0-1,0 0 1,0 0-1,0 0 1,0 0-1,0 0 1,1-1-1,-1 1 1,0 0-1,1 0 1,-1 0-1,1 0 1,-1-1-1,1 1 1,-1 0-1,2 1 1,-1-2 30,1 1 1,-1 0 0,1 0 0,0 0 0,-1-1-1,1 1 1,0-1 0,-1 1 0,1-1-1,0 0 1,0 0 0,-1 0 0,4 0 0,10-1 327,1-1-1,28-7 1,-14 2-555,-25 6 147,-1 1-1,1-1 1,0 1 0,0 0 0,-1 0-1,1 1 1,0-1 0,0 1-1,-1 0 1,7 2 0,-9-2 0,0 1 1,-1-1 0,1 1-1,-1-1 1,1 1-1,-1 0 1,0 0 0,1 0-1,-1 0 1,0-1-1,0 1 1,-1 1 0,1-1-1,0 0 1,-1 0-1,1 0 1,-1 0 0,0 0-1,1 1 1,-1-1 0,0 0-1,0 0 1,-1 4-1,-1 20 737,1 0 869,5-44-430,2-56-1169,-2-82 0,-4 151-100,-1 16-1149,3 11 678,-1-20 566,0-1 1,0 0-1,0 0 1,0 0-1,1 0 1,-1 0-1,0 0 1,1 0-1,-1-1 1,1 1-1,-1 0 1,1-1-1,-1 1 1,1-1-1,0 0 1,-1 1-1,1-1 1,-1 0 0,1 0-1,1 0 1,7 1 13,-1 0 0,1-1 0,-1 0 1,1-1-1,-1 0 0,0 0 0,1-1 0,-1-1 1,0 1-1,0-1 0,0-1 0,-1 1 1,1-2-1,-1 1 0,0-1 0,0 0 1,0-1-1,-1 0 0,0 0 0,0-1 0,0 1 1,-1-2-1,7-9 0,-10 12-19,-8 18-93,-8 14 246,2 0-1,2 1 1,0 0-1,2 1 0,1 0 1,-4 40-1,10-68-148,1-1 0,-1 1-1,0-1 1,0 1 0,0-1 0,0 0 0,0 1-1,1-1 1,-1 1 0,0-1 0,0 0-1,1 1 1,-1-1 0,0 0 0,1 1-1,-1-1 1,0 0 0,1 0 0,-1 1 0,0-1-1,1 0 1,-1 0 0,1 1 0,-1-1-1,0 0 1,1 0 0,-1 0 0,1 0 0,-1 0-1,1 0 1,-1 0 0,1 0 0,-1 0-1,0 0 1,1 0 0,-1 0 0,1 0 0,-1 0-1,1 0 1,-1 0 0,0 0 0,1-1-1,-1 1 1,1 0 0,-1 0 0,0-1 0,1 1-1,-1 0 1,0 0 0,1-1 0,-1 1-1,0 0 1,1-1 0,-1 1 0,0-1 0,23-17-1340,-8-10-2076,-2-2-3539,0-8-6080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8616,'0'0'6759,"-5"53"-4806,5-33-1408,2 2-449,11-4-384,2 2-2083,2-5-255,2-1-1666,0-5-2210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 4164,'0'0'16955,"-9"7"-15728,0-1-967,1 1-1,0 0 0,1 0 0,0 1 0,0 0 0,0 0 0,1 1 0,0 0 0,1 0 0,0 1 0,1-1 0,0 1 0,0 0 0,1 0 1,0 0-1,-2 19 0,5-28-219,-1-1 0,1 1 1,0-1-1,0 1 0,0-1 0,0 0 1,1 1-1,-1-1 0,0 1 1,0-1-1,0 1 0,0-1 1,0 0-1,0 1 0,1-1 0,-1 1 1,0-1-1,0 0 0,1 1 1,-1-1-1,0 0 0,1 1 1,-1-1-1,0 0 0,1 0 0,-1 1 1,0-1-1,1 0 0,-1 0 1,0 1-1,1-1 0,-1 0 1,1 0-1,-1 0 0,1 0 0,-1 0 1,0 0-1,2 0 0,20-6 851,20-22-284,-33 21-619,-1-2-1,0 1 1,0-1-1,-1 0 0,0-1 1,0 0-1,-1 0 1,0 0-1,-1-1 1,0 0-1,-1 0 0,0 0 1,-1 0-1,0-1 1,-1 1-1,1-15 1,-6 21-536,-3 10 359,-7 13 104,2-1 78,2 1 1,-1 0-1,2 1 1,0 0 0,2 0-1,0 1 1,1-1-1,1 1 1,-3 34 0,7-53-19,0 0 1,-1 1 0,1-1 0,0 0 0,0 1 0,0-1 0,0 1 0,1-1 0,-1 0-1,0 1 1,1-1 0,-1 0 0,0 1 0,1-1 0,0 0 0,-1 0 0,1 0 0,0 1-1,-1-1 1,1 0 0,0 0 0,0 0 0,0 0 0,0 0 0,0 0 0,0-1 0,0 1-1,1 0 1,-1 0 0,0-1 0,0 1 0,1-1 0,-1 1 0,0-1 0,1 1 0,-1-1-1,0 0 1,1 0 0,-1 0 0,0 0 0,1 0 0,-1 0 0,0 0 0,1 0 0,-1 0-1,1-1 1,-1 1 0,0 0 0,0-1 0,1 1 0,-1-1 0,0 0 0,2 0 0,6-3-526,1-1 1,-1 0 0,0 0 0,0-1 0,14-12 0,-7 4-2700,-1-1 0,24-29-1,-8-3-5489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8104,'0'0'8680,"-9"14"-6465,1-2-1951,-69 112 3519,71-113-3317,-1 2-1,2-1 1,0 1-1,0 0 0,1 0 1,1 0-1,0 0 1,1 1-1,-1 18 1,4-30-433,-1-1 1,0 0-1,1 1 1,0-1-1,-1 0 1,1 0-1,0 0 1,0 1-1,-1-1 1,1 0-1,0 0 0,0 0 1,0 0-1,0 0 1,0-1-1,1 1 1,-1 0-1,0 0 1,0-1-1,1 1 1,-1-1-1,0 1 1,0-1-1,1 1 0,-1-1 1,1 0-1,-1 0 1,0 0-1,1 0 1,-1 0-1,0 0 1,2 0-1,55-3 495,-50 2-505,8-1 36,-8 1-73,0 0 0,0 0 0,1 1 0,-1 0 1,0 0-1,14 3 0,-20-3 8,0 1-1,-1 0 1,1 0-1,0 0 1,-1 0 0,1 0-1,-1 0 1,1 0 0,-1 0-1,0 0 1,1 1 0,-1-1-1,0 0 1,0 1-1,0 0 1,0-1 0,0 1-1,0-1 1,-1 1 0,1 0-1,0 0 1,-1-1 0,1 1-1,-1 0 1,0 0-1,0 0 1,0-1 0,0 1-1,0 0 1,0 0 0,0 0-1,0 0 1,-1-1 0,1 1-1,-2 3 1,1 1 80,-1-1 0,0 1 0,-1-1 1,1 0-1,-1 0 0,0 0 0,-1 0 0,1 0 1,-1-1-1,0 1 0,0-1 0,0 0 0,0 0 1,-1-1-1,0 1 0,1-1 0,-7 3 0,5-3 21,1 0-1,-1 0 0,1 0 0,-1-1 0,0 0 0,0 0 1,0 0-1,0-1 0,0 0 0,0 0 0,0-1 0,-1 1 0,1-1 1,0-1-1,0 1 0,-8-3 0,12 2-154,-1 0-1,1 0 1,-1-1-1,1 1 1,0-1 0,0 0-1,0 0 1,0 0 0,0 0-1,0 0 1,0 0-1,0 0 1,1-1 0,-1 1-1,1-1 1,0 1-1,0-1 1,0 1 0,0-1-1,0 0 1,0-3 0,-7-64-7485,7 59 5133,0-22-5644</inkml:trace>
  <inkml:trace contextRef="#ctx0" brushRef="#br0" timeOffset="1">343 0 12172,'0'0'14851,"0"12"-14205,-5 20-203,-2-2 0,0 1 0,-2-1 0,-16 35 0,14-38-458,1 0 0,1 1 1,1 0-1,1 0 1,2 0-1,0 1 0,1 41 1,4-69-169,0-1 1,0 1-1,0 0 0,0-1 1,0 1-1,0 0 0,0-1 1,0 1-1,1 0 1,-1-1-1,0 1 0,0 0 1,1-1-1,-1 1 0,0-1 1,1 1-1,-1-1 1,1 1-1,-1-1 0,1 1 1,-1-1-1,1 1 0,-1-1 1,2 1-1,11-4-9804,1-10-5227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12812,'0'0'1409,"-17"50"-1120,4-15 640,1 3-33,11 6-607,-5 1-193,6-3-32,0 1 64,7-2-96,3-6 96,-1-5-865,-3-7-800,-6-10-513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13421,'0'0'8189,"4"11"-5979,17 32-977,-19-39-1113,1-1-1,-1 1 1,1-1-1,0 0 1,0 0-1,0-1 1,1 1-1,-1 0 1,1-1-1,-1 0 1,1 0 0,0 0-1,0 0 1,0-1-1,0 0 1,0 1-1,0-1 1,0-1-1,0 1 1,1-1-1,3 1 1,4-1 177,0 0-1,0 0 1,0-1-1,0-1 1,21-5 0,-25 5-227,-1-1 0,1 0 1,-1-1-1,0 0 1,0 0-1,0 0 1,-1-1-1,1 0 1,5-6-1,-9 8-59,1-1 0,-1 0 0,0 1 0,0-1 0,0 0 0,-1 0 0,1-1 0,-1 1 0,0 0 0,0-1 0,-1 0 0,1 1 0,-1-1 0,0 0 0,0 0 0,0-5 0,-1 9-13,0 0 0,0-1-1,0 1 1,-1-1 0,1 1 0,0 0-1,0-1 1,-1 1 0,1-1 0,-1 1 0,0 0-1,1 0 1,-1-1 0,0 1 0,0 0-1,0 0 1,1 0 0,-1 0 0,0 0 0,-1 0-1,1 0 1,0 0 0,-2-1 0,0 0-9,-1 1 0,1 0 0,0 0 0,-1 0 0,1 0 0,-1 1 0,1-1 0,-1 1 0,-5 0 0,0 0-8,1 1-1,0 0 1,0 0 0,0 1 0,0 0-1,0 1 1,0 0 0,-8 3 0,5 2 38,0-1 0,1 1 0,0 1 0,0 0 0,1 0 0,0 1 0,1 0 0,-9 14 0,14-20 18,0 0-1,0 1 1,0 0 0,1-1-1,0 1 1,0 0 0,0 1-1,0-1 1,1 0 0,0 0-1,0 1 1,1-1 0,-1 0-1,1 1 1,0-1-1,0 0 1,1 1 0,0-1-1,0 0 1,0 1 0,1-1-1,3 9 1,-2-10-25,1 1 0,0-1 0,0 0 0,0 0 0,0-1 0,1 1 0,-1-1 0,1 0 0,0 0 0,0-1 1,0 1-1,0-1 0,0 0 0,1-1 0,-1 1 0,1-1 0,-1 0 0,10 0 0,5 1-818,0 0 0,1-2 0,37-3 0,-18-9-3513,-3-12-2711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13132,'0'0'11467,"-11"54"-10282,7-17 33,2 8-322,-1 5-255,1 3-96,-2 2-353,4 0-96,-2 2-64,0-4-769,2-3-2722,-4-4-3716</inkml:trace>
  <inkml:trace contextRef="#ctx0" brushRef="#br0" timeOffset="1">0 889 18065,'0'0'13645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0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5023 868 12588,'-7'-10'80,"-111"-171"-43,104 162-39,0 1 0,-1 1 0,-1 0 0,-1 1 0,0 0 0,-2 1 0,1 2 0,-2 0 0,1 0 0,-30-12 0,-27-8-14,-125-38 1,127 48 138,-188-68-138,-86-28-71,238 87 59,-137-22 0,-5 19 281,-2 11 1,-342 11-1,465 21-226,1 6 1,1 5-1,1 6 0,-142 47 0,110-18 9,2 7 0,-258 140-1,326-150 85,2 3-1,-156 129 0,213-157-109,2 3-1,0 0 0,2 1 1,1 2-1,2 1 1,1 1-1,1 1 0,2 0 1,2 2-1,-19 53 0,29-62-25,1 1 0,2-1-1,0 2 1,2-1-1,2 0 1,0 0-1,2 1 1,1-1 0,2 0-1,0 0 1,2 0-1,2 0 1,0-1 0,2-1-1,1 1 1,1-1-1,1-1 1,20 29-1,-6-14-8,2-2-1,2-1 0,2-2 0,1-1 0,1-1 1,2-3-1,2 0 0,0-3 0,2-1 0,53 26 0,-2-10 31,3-4 0,0-4-1,125 28 1,307 37 41,-66-35 10,3-21 0,477-16 0,-795-35 4,-1-7-1,-1-6 1,-1-6 0,-1-6 0,190-70 0,-186 46-10,-3-7 1,-3-5 0,-3-7 0,238-172 0,-321 206-15,-1-3-1,-2-2 0,68-79 1,-102 104 52,-1-1-1,0 0 1,-2-1 0,0-1 0,-2 0 0,-1-1 0,-1 0 0,-1-1 0,-1 0-1,-1-1 1,6-45 0,-11 45 61,-1 0 0,-2-1 0,0 1 0,-2 0 0,-1 0 0,-1 1 0,-1-1 0,-2 1 0,0 0 0,-2 0 1,-1 1-1,0 1 0,-2 0 0,-1 1 0,-1 0 0,-1 1 0,-1 0 0,-19-18 0,-1 4-54,0 1 0,-3 2 0,0 2 1,-3 2-1,0 1 0,-1 3 0,-2 1 0,-87-31 1,23 18-212,-2 5 1,-208-32 0,110 39-1114,-236 1-1,-215 46-5250,387 0-824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85 2530,'0'0'1346,"-57"3"-1218,52-3 256,1 0 673,-2-6 320,1-3-63,1 0-129,2 0-705,2-4-416,0 1-576,0-3-1314,0 0-961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11 320 2018,'0'0'1046,"5"-12"614,6-17-748,74-219 14966,-79 218-12916,-6 30-2620,-1 9-433,-35 92 213,-11 37 264,38-104-332,1 1 0,2-1 0,1 2 0,2-1 0,1 0 0,3 39 1,-1-73-58,1 1 0,-1-1 0,0 1 0,0-1 0,0 1 1,1-1-1,-1 1 0,1-1 0,-1 1 0,1-1 1,0 1-1,-1-1 0,1 0 0,0 1 0,0-1 0,0 0 1,0 0-1,0 0 0,0 0 0,1 0 0,-1 0 1,0 0-1,0 0 0,1 0 0,-1 0 0,0-1 0,1 1 1,-1 0-1,1-1 0,-1 0 0,1 1 0,-1-1 0,1 0 1,-1 0-1,1 1 0,0-1 0,-1-1 0,1 1 1,2 0-1,1-1 17,0-1 0,1 1 0,-1-1 0,0 0 0,0 0 1,-1 0-1,1-1 0,0 0 0,-1 0 0,7-5 0,22-25 74,-1-2-1,-1-1 1,-2-2-1,-2 0 0,-1-2 1,-3-1-1,21-46 1,-25 48-122,-19 40 30,0-1 1,0 0-1,0 0 1,0 0-1,0 0 1,0 0-1,0 0 1,0 0-1,0 0 1,1 0-1,-1 0 1,0 0-1,0 1 1,0-1-1,0 0 1,0 0-1,0 0 1,0 0-1,0 0 1,0 0-1,0 0 1,0 0-1,0 0 1,1 0-1,-1 0 1,0 0-1,0 0 1,0 0-1,0 0 1,0 0-1,0 0 1,0 0-1,0 0 1,0 0-1,1 0 1,-1 0-1,0 0 1,0 0-1,0 0 1,0 0-1,0 0 1,0 0-1,0 0 1,0 0-1,0 0 1,0 0-1,0 0 1,1 0-1,-1-1 1,0 1-1,0 0 1,0 0-1,0 0 1,0 0-1,0 0 0,-4 25-198,-40 124 274,31-113-26,1 1 0,2 0-1,2 0 1,1 1 0,-2 47 0,9-84-40,0 1-1,-1-1 1,1 0-1,0 0 1,0 0-1,0 0 1,0 1-1,0-1 1,0 0-1,0 0 1,0 0-1,1 0 1,-1 0-1,0 1 1,1-1-1,-1 0 1,1 0-1,-1 0 1,1 0-1,0 0 1,-1 0-1,1 0 1,0 0-1,0 0 1,-1-1-1,1 1 1,0 0-1,0 0 1,0-1-1,0 1 1,0-1-1,0 1 0,0-1 1,0 1-1,0-1 1,1 1-1,-1-1 1,0 0-1,0 0 1,0 1-1,0-1 1,1 0-1,-1 0 1,0 0-1,0 0 1,0-1-1,0 1 1,0 0-1,1 0 1,-1-1-1,0 1 1,0-1-1,0 1 1,2-2-1,6-2 129,-1 0 0,0-1 0,0 0 0,0-1-1,10-9 1,46-50 117,-43 41-163,42-35 0,-62 58-95,0 0 0,1 0 0,-1 0-1,1 1 1,-1-1 0,1 0 0,-1 1 0,1-1-1,0 1 1,-1 0 0,1-1 0,-1 1 0,1 0-1,0 0 1,-1 0 0,1 0 0,0 0 0,-1 1-1,1-1 1,-1 0 0,1 1 0,0-1 0,1 2-1,-1-1 1,0-1-1,1 1 0,-1-1 0,1 1 0,-1-1 0,0 0 0,1 0 1,-1 0-1,1 0 0,-1 0 0,0 0 0,1-1 0,2 0 0,47-25 147,-46 21-144,1 1-1,-1 0 0,1 1 0,-1 0 1,1 0-1,0 0 0,0 1 1,1 0-1,-1 0 0,0 1 0,1 0 1,-1 0-1,10 0 0,-16 2-3,0 0 0,0 0-1,0 0 1,0-1 0,0 1-1,0 0 1,0 0 0,-1 0 0,1 1-1,0-1 1,-1 0 0,1 0 0,0 0-1,-1 0 1,0 1 0,1-1-1,-1 0 1,0 1 0,1-1 0,-1 0-1,0 0 1,0 1 0,0-1-1,0 0 1,-1 3 0,0 39 288,0-40-231,-9 34 567,0 2 665,10-39-1355,3 0-324,-1 0 0,1 0 0,-1-1 0,1 0 0,-1 1 0,1-1 0,-1 0 1,0 0-1,0 0 0,3-2 0,5-11-4998,-3-4-4853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30 4612,'0'-1'479,"1"0"0,0 0 0,-1 0-1,0 0 1,1 0 0,-1 0 0,0 0-1,1-1 1,-1 1 0,0 0 0,0 0-1,0 0 1,0 0 0,0-1 0,0 1-1,0 0 1,0 0 0,-1 0 0,1 0-1,0 0 1,-1 0 0,1 0 0,-1 0-1,1 0 1,-2-2 0,-10 7 5175,1 10-6977,-6 18 2114,2 0 0,1 2 0,2 0 0,-10 45 1,20-69-708,0 0 0,1 0 1,0 0-1,2 11 0,-1-14-30,0-7-46,0 1 0,0-1 1,0 0-1,0 0 0,0 0 0,1 1 1,-1-1-1,0 0 0,0 0 1,0 0-1,1 0 0,-1 0 0,0 0 1,0 1-1,0-1 0,1 0 0,-1 0 1,0 0-1,0 0 0,1 0 1,-1 0-1,0 0 0,0 0 0,1 0 1,-1 0-1,0 0 0,0 0 0,1 0 1,-1 0-1,0 0 0,0 0 1,0 0-1,1 0 0,-1 0 0,0-1 1,0 1-1,1 0 0,-1 0 0,0 0 1,0 0-1,0 0 0,0-1 1,1 1-1,-1 0 0,0 0 0,0 0 1,0-1-1,13-8 732,1-9-486,-1-1 0,0-1 1,14-30-1,-16 29-105,1 0-1,1 0 1,20-23 0,-34 60-184,-5 44-57,6-57 89,0-1 0,0 1 0,0 0 0,0-1 1,0 1-1,1-1 0,-1 1 0,1-1 0,0 1 0,-1-1 1,1 0-1,0 1 0,1-1 0,-1 0 0,0 0 0,1 1 1,-1-1-1,1 0 0,0-1 0,1 3 0,1-2 5,0 0-1,0 0 0,-1 0 1,1-1-1,0 1 1,0-1-1,0 0 1,1-1-1,-1 1 0,0-1 1,0 1-1,0-1 1,0 0-1,1-1 0,7-1 1,-4 0 9,0 0 0,0-1 0,0-1 1,0 1-1,0-1 0,-1-1 0,10-6 1,5-6 24,-2-1-1,-1-1 1,34-41 0,-40 36 29,-13 23-67,0 1-1,0 0 1,0-1 0,0 1-1,0 0 1,0-1 0,-1 1-1,1 0 1,0-1 0,0 1-1,0 0 1,0 0 0,-1-1-1,1 1 1,0 0 0,0-1-1,0 1 1,-1 0 0,1 0-1,0 0 1,0-1 0,-1 1-1,1 0 1,0 0 0,-1 0-1,1-1 1,0 1 0,-1 0-1,1 0 1,0 0 0,-1 0-1,1 0 1,0 0 0,-1 0-1,1 0 1,0 0-1,-1 0 1,-2 0-16,0 1 0,0 0-1,0-1 1,0 1 0,0 0-1,1 0 1,-1 0 0,0 1-1,1-1 1,-1 1 0,1 0-1,-1-1 1,1 1 0,-3 3-1,-8 8-25,1 1-1,-19 29 1,27-36 36,0-1-1,1 0 1,0 1 0,0 0 0,0-1-1,1 1 1,0 0 0,0 1 0,1-1-1,-1 8 1,2-14 6,0 0 0,0 0 0,1 0 0,-1 0 0,0 0 0,1 0 1,-1 0-1,1 0 0,-1 0 0,1 0 0,-1-1 0,1 1 0,0 0 0,-1 0 0,1-1 0,0 1 0,0 0 0,-1-1 0,1 1 0,0-1 0,0 1 0,0-1 0,0 0 0,0 1 0,0-1 0,0 0 0,0 1 0,0-1 0,0 0 0,0 0 0,0 0 0,1 0 1,43 0 35,-31 0-9,60-5-23,-51 2-8,0 2 0,0 0 0,26 4 1,-32 2 223,7-1 522,-23-4-721,-1-1 0,1 1 0,0-1 0,0 1 0,-1-1 0,1 1 0,0-1 0,-1 0 1,1 1-1,0-1 0,-1 0 0,1 1 0,-1-1 0,1 0 0,-1 0 0,1 0 0,-1 1 0,0-1 0,0 0 0,1 0 0,-1 0 0,0 0 0,0 0 0,0 1 0,0-1 0,0 0 0,0 0 0,0-1 0,3-23 131,2-32 203,-4 54-339,-1 0 1,0-1-1,-1 1 0,1 0 1,-1 0-1,1-1 0,-1 1 1,0 0-1,0 0 0,0 0 0,-1 0 1,-2-5-1,3 7-35,11-1-590,-1 0 411,0 0 0,1-1 0,12-5 0,26-8-418,-33 12 580,1 2 1,-1 0-1,1 0 1,31 2-1,-44 0 31,0 0 1,1 1 0,-1-1-1,0 1 1,0 0-1,0 0 1,-1-1-1,1 2 1,0-1 0,0 0-1,0 1 1,-1-1-1,1 1 1,-1 0-1,1 0 1,-1 0 0,0 0-1,0 0 1,0 1-1,0-1 1,0 0-1,0 1 1,-1 0 0,1-1-1,-1 1 1,1 0-1,-1 0 1,0 0-1,-1 0 1,1 0 0,0 0-1,0 4 1,-1 2 15,0 0 0,0 0 0,0 0 0,-1 0 0,-1 0 0,1 0 1,-2-1-1,1 1 0,-6 11 0,-4 5 319,-25 40 0,34-61-285,4-3-38,-1 0 0,1-1 1,-1 1-1,1 0 0,0-1 1,-1 1-1,1-1 0,0 1 1,-1-1-1,1 0 0,0 1 1,-1-1-1,1 1 0,0-1 1,0 0-1,0 0 0,-1 0 1,1 1-1,0-1 0,0 0 1,0 0-1,-1 0 0,1 0 0,0 0 1,0 0-1,0-1 0,0 1 1,-1 0-1,2-1 0,34 1 92,-36 0-97,16-1-122,0-2 0,1 0 0,-1 0-1,21-9 1,30-13-4278,-48 17 1467,-13 5-814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59 12300,'-9'-3'2370,"3"-3"1922,4-1-1377,2-2-801,0 2-865,12-2 64,1 1-576,11 2-609,5 3-64,1 3-160,6 0 32,-4 0-1313,0 0-1090,0 4-2369,-4-3-1827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11403,'0'0'9096,"9"-2"-7820,1-1-939,0-1 0,0 1 0,0-2 0,-1 1 0,1-1 0,-1-1 0,11-8 0,-16 10-186,1 1 0,-1 0 0,0-1 0,-1 0 1,1 0-1,-1 0 0,1-1 0,-1 1 0,0-1 1,-1 0-1,1 1 0,-1-1 0,0 0 0,0 0 0,-1-1 1,1 1-1,-1 0 0,1-10 0,-3 15-153,1-1 0,0 1-1,0-1 1,-1 1 0,1-1 0,0 1 0,-1 0-1,1-1 1,-1 1 0,1 0 0,0-1-1,-1 1 1,1 0 0,-1 0 0,1 0-1,-1-1 1,1 1 0,-1 0 0,1 0-1,-1 0 1,1 0 0,-1 0 0,1 0-1,-1 0 1,1 0 0,-1 0 0,1 0-1,-1 0 1,1 0 0,-1 0 0,1 0 0,-1 0-1,1 0 1,-1 1 0,1-1 0,-1 0-1,1 0 1,0 1 0,-1-1 0,0 1-1,-22 11-236,11-1 220,1 1 0,1 0 0,0 1 0,-12 20 0,17-26 0,1 1 0,0 0 0,1 0 1,0 0-1,0 0 0,0 1 0,1-1 1,1 1-1,-2 16 0,3-24 19,1-1-1,-1 1 0,0 0 0,1 0 1,-1-1-1,1 1 0,-1 0 0,1 0 0,-1-1 1,1 1-1,0-1 0,-1 1 0,1 0 1,0-1-1,-1 1 0,1-1 0,0 0 1,0 1-1,-1-1 0,1 1 0,0-1 1,0 0-1,0 0 0,-1 0 0,1 1 1,0-1-1,0 0 0,0 0 0,1 0 1,35 1 63,-30-1-50,13-2 16,-1 0 1,1-2-1,-1 0 1,0-1-1,0-1 1,-1-1-1,34-17 1,44-14 49,-92 36-117,0 1 0,0 0 1,0 0-1,0 0 1,0 0-1,0 1 1,0-1-1,0 1 0,1 0 1,-1 1-1,0-1 1,0 1-1,0-1 0,0 1 1,0 1-1,0-1 1,7 4-1,-8-3 5,-1 0 1,1 0-1,-1 1 1,1-1-1,-1 1 1,0 0-1,0 0 0,0 0 1,-1 0-1,1 0 1,-1 0-1,0 0 1,1 0-1,-1 0 0,-1 1 1,1-1-1,0 0 1,-1 1-1,0-1 0,0 1 1,0 5-1,0 3 20,0 29 172,0-39-109,0 0 0,-1 0 0,1 0 0,0 0 0,-1 0 1,1 0-1,-1-1 0,0 1 0,1 0 0,-1 0 1,0-1-1,0 1 0,0 0 0,0-1 0,0 1 0,-3 1 1,2-8 226,1-1 1,0 0-1,1 1 1,-1-1 0,1 0-1,0 0 1,1-6-1,0 6-302,0-1 0,1 1 0,0 0 0,0 0 0,0 0 0,0 0 0,1 0 0,0 1 0,1-1 0,-1 1 0,1 0 0,0 0 0,0 0 0,1 0 0,-1 1 0,1 0 0,0 0 0,0 0 0,0 0 0,1 1 0,-1 0 0,1 0 0,0 0 0,0 1 0,0 0 0,0 0 0,0 1 0,1-1 0,-1 1 0,0 1 0,1-1 0,-1 1 0,0 0 0,1 1 0,-1-1 0,0 1 0,8 2 0,-10-1-39,0 0 0,0 0 0,0 0 0,0 0 0,0 1 0,0 0-1,-1 0 1,1 0 0,-1 0 0,0 0 0,0 1 0,0 0 0,0-1 0,0 1 0,-1 0-1,0 0 1,0 0 0,0 1 0,0-1 0,1 9 0,-1-8 122,-1 0 1,0 0-1,0 0 1,0 0-1,-1 0 1,0 0-1,0 0 1,0 0-1,-1 0 1,1 0-1,-1 0 1,-1 0-1,1 0 1,-1 0-1,1 0 1,-1-1-1,-1 1 1,1-1-1,-4 5 1,7-53 1729,-2 27-1745,1-117-790,0 133 672,40 28-1329,-33-25 904,1 1 1,0-1-1,0 0 0,0-1 1,-1 0-1,1 0 1,14-1-1,-18 0-378,1 0-1,-1-1 1,0 0 0,1 0-1,-1 0 1,0 0 0,0 0-1,0-1 1,5-2 0,12-13-6345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15022,'0'0'5755,"-4"13"-4794,-19 85 598,4 1 0,-11 181-1,29-203-1221,17-98 992,-8-6-1510,-1-1 1,-1 0 0,-1-1-1,2-55 1,-7 86 119,1 0 1,-1 1-1,1-1 1,0 0-1,0 0 1,0 0 0,0 0-1,0 0 1,0 0-1,1 0 1,-1-1-1,1 1 1,-1 0-1,1-1 1,0 1-1,0-1 1,-1 0 0,1 1-1,0-1 1,0 0-1,4 1 1,0 1 78,-1 0 1,1-1-1,0 0 0,0 0 1,0 0-1,12 1 1,-8-3 12,-1 0 0,1-1 0,-1 1 0,1-2 0,-1 1 0,1-2 1,-1 1-1,18-8 0,-22 8-16,0-1-1,-1 1 1,1-1 0,0 0-1,-1-1 1,0 1 0,0-1-1,0 1 1,0-1 0,0-1-1,-1 1 1,0 0 0,0-1-1,0 0 1,0 1 0,-1-1-1,3-7 1,-7 5-88,-7 10-91,-10 11-122,18-13 277,-9 11 0,0 0 0,1 0 0,0 1 0,-9 18 0,17-29 13,0 1-1,0-1 0,0 0 0,0 1 0,0-1 1,0 1-1,0-1 0,1 1 0,-1-1 0,1 1 1,0-1-1,0 1 0,0-1 0,0 1 0,0 0 1,1-1-1,-1 1 0,1-1 0,-1 1 1,1-1-1,0 0 0,0 1 0,0-1 0,0 0 1,1 1-1,-1-1 0,1 0 0,-1 0 0,1 0 1,0 0-1,-1 0 0,1-1 0,0 1 0,4 2 1,17 7 12,1 0 0,0-2 0,1 0 0,0-2 1,35 6-1,0 1-124,-59-13 166,-1-1 1,1 0-1,0 0 0,-1 1 1,1-1-1,0 0 0,-1 0 0,1 0 1,0 0-1,-1 0 0,1 0 1,0 0-1,-1 0 0,1 0 1,0 0-1,-1-1 0,1 1 0,-1 0 1,1 0-1,0-1 0,-1 1 1,1 0-1,-1-1 0,1 1 1,-1 0-1,1-1 0,-1 1 1,1-1-1,-1 1 0,1-1 0,-1 1 1,1-1-1,-1 1 0,0-1 1,1 0-1,-1 0 0,0-31 886,-21-35-660,2 26-271,4 7-33,-19-54 0,40 87-64,-1-1 0,1 1 0,-1 1 0,1-1-1,0 1 1,0 0 0,8 1 0,123 10-6194,-80-10-416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3 9161,'0'0'15572,"-12"-1"-15241,5 0-295,-1 0 0,0 1 1,1 1-1,-1-1 1,0 1-1,1 0 0,-1 1 1,1 0-1,-1 0 0,1 0 1,0 1-1,0 0 0,0 1 1,1-1-1,-12 9 1,-6 5 28,1 2 0,-30 31 1,47-45-76,0 1 1,1 0 0,0 0 0,1 1 0,-1-1 0,1 1 0,0 0-1,1 0 1,0 0 0,0 0 0,0 1 0,1 0 0,0-1-1,-1 12 1,3-17 2,1 0 1,-1 0-1,1 0 0,0 0 0,0 0 0,0-1 0,0 1 1,0 0-1,0-1 0,0 1 0,0-1 0,0 1 0,1-1 1,-1 1-1,1-1 0,-1 0 0,1 0 0,-1 0 0,1 0 1,0 0-1,0 0 0,0 0 0,-1 0 0,1-1 0,4 2 1,59 13 76,-45-11-91,1 0 46,-2 0-86,1 0-1,-1 1 0,-1 1 1,31 13-1,-46-17 60,0-1-1,0 1 0,0 0 0,0 0 1,0 0-1,0 0 0,0 1 0,-1-1 1,1 1-1,-1-1 0,0 1 0,1 0 1,-1 0-1,-1 0 0,1 0 0,0 0 1,-1 0-1,0 1 0,1-1 0,-1 1 1,0-1-1,-1 0 0,1 1 0,-1 0 1,0-1-1,1 1 0,-1-1 0,-1 1 1,1-1-1,-1 1 0,1-1 0,-3 6 1,1-3 189,-1 0 1,0 0 0,-1 0 0,1 0-1,-1-1 1,-1 1 0,1-1 0,-1 0 0,1-1-1,-1 1 1,-1-1 0,1 0 0,-1 0 0,-9 5-1,6-4 15,-1 1 0,0-2 0,-1 1 0,1-1 0,-1-1 0,0 0-1,0 0 1,-12 0 0,19-3-266,0 0-1,-1 0 0,1 0 1,-1 0-1,1-1 0,0 0 1,-1 0-1,1 0 1,0 0-1,0-1 0,0 0 1,0 0-1,0 0 1,0 0-1,0-1 0,1 1 1,-1-1-1,1 0 0,0 0 1,0 0-1,0 0 1,0-1-1,-3-5 0,3 4-764,0 0-1,1 0 0,-1-1 1,1 1-1,0-1 1,1 0-1,0 1 0,0-1 1,0 0-1,0-11 0,4-1-3915,11 6-829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13389,'0'0'3304,"3"-11"-1462,-1 4-1591,0 1 0,1 0 0,0-1-1,0 1 1,0 0 0,1 0 0,0 1 0,0-1 0,0 1 0,1 0 0,0 0 0,0 0 0,0 0 0,1 1-1,-1 0 1,1 0 0,10-4 0,1 0-98,0 2-1,0 0 0,1 1 1,0 1-1,0 0 0,0 2 1,1 0-1,-1 1 1,0 1-1,31 3 0,-45-3-166,-1 0 0,0 1 0,0-1-1,1 1 1,-1 0 0,0 0-1,0 0 1,0 0 0,0 1 0,0-1-1,0 1 1,-1-1 0,1 1-1,0 0 1,4 5 0,-6-5 10,1 0 0,-1 0 0,0 0 0,0 1 0,0-1 0,0 0 0,0 1 1,0-1-1,-1 1 0,1-1 0,-1 0 0,0 1 0,0-1 0,0 1 0,0-1 0,0 5 0,-2 2 163,-1 0 1,1 0-1,-1 0 0,-1 0 0,0-1 1,0 1-1,-1-1 0,0 0 0,-8 11 1,12-18-158,0-1 1,0 1 0,0 0 0,0-1-1,1 1 1,-1 0 0,0 0 0,0 0-1,1 0 1,-1 0 0,1 0 0,-1 0 0,1 0-1,-1 0 1,1 0 0,0 0 0,-1 0-1,1 0 1,0 0 0,0 0 0,0 0-1,0 0 1,0 0 0,0 0 0,0 1-1,0-1 1,0 0 0,1 0 0,-1 0 0,0 0-1,1 0 1,-1 0 0,1 0 0,0 1-1,2 0-116,0 0 0,1-1-1,-1 1 1,0-1-1,1 0 1,-1 0 0,1 0-1,6 0 1,10 3-411,-2-1-211,0 2-1,0 0 0,-1 1 1,1 1-1,26 15 0,-40-20 672,0 0-1,-1 1 1,1-1-1,-1 1 1,1 0-1,-1 0 1,0 0-1,0 1 1,-1-1-1,1 1 1,0-1-1,-1 1 1,0 0-1,0 0 1,0 0-1,-1 0 1,1 0-1,-1 0 1,0 1-1,0-1 1,0 0-1,-1 1 1,0-1-1,1 1 1,-2-1-1,1 0 1,0 1-1,-1-1 1,-2 8 0,0-5 443,0 1 1,-1-1 0,0 0 0,0 0-1,-1 0 1,0-1 0,0 0 0,0 1 0,-1-2-1,0 1 1,0-1 0,-12 9 0,-2-1 956,0-1 1,0 0-1,-27 10 0,39-19-965,0 0 1,-1 0-1,1-1 0,-1 0 0,0 0 0,0-1 1,1-1-1,-1 1 0,-12-2 0,18 1-537,0-1 1,0 1-1,0-1 0,0 0 0,0 0 0,0 0 1,1 0-1,-1-1 0,0 1 0,1-1 0,-1 0 0,1 1 1,-3-3-1,-7-16-4718,8-7-3496,4 19 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125 430 10474,'0'0'10271,"-11"3"-10041,4-2-124,1 1 1,0 0-1,0 1 1,1-1-1,-1 1 1,0 0-1,1 1 1,0-1-1,-1 1 1,2 0 0,-1 1-1,0-1 1,1 1-1,0 0 1,0 0-1,0 0 1,1 0-1,-1 1 1,1-1-1,1 1 1,-1 0 0,1 0-1,-3 10 1,5-14-64,-1 0 1,0 0 0,1 0-1,0 0 1,-1 0 0,1 0-1,0 0 1,0 0 0,0 0 0,0 0-1,0 0 1,1 0 0,-1 0-1,1 0 1,-1 0 0,1 0-1,0 0 1,-1 0 0,1-1 0,0 1-1,0 0 1,1 0 0,-1-1-1,0 1 1,0-1 0,1 1-1,-1-1 1,1 1 0,3 1-1,-2-2 54,1 1 0,0-1 0,0-1 0,0 1 0,0-1 0,0 1 0,0-1 0,0 0 0,0 0 0,0-1-1,0 1 1,0-1 0,0 0 0,0 0 0,6-3 0,8-4 21,0 0 0,0-1 0,-2-1 0,1 0 0,-1-2 0,0 0-1,-1 0 1,-1-2 0,0 1 0,19-26 0,-16 17-16,-2 0 0,0-1 0,-1-1 1,-1 0-1,-1-1 0,-2 0 0,9-28 0,-15 39-133,-1 0-1,0 0 1,-1 0 0,-1 0 0,0 0-1,-1-1 1,0 1 0,-3-15-1,2 24 20,0 1-1,0 0 0,0 0 0,0-1 0,-1 1 0,1 0 0,-1 0 1,0 0-1,-1 0 0,1 1 0,-1-1 0,1 1 0,-1-1 0,0 1 1,0 0-1,-1 0 0,1 0 0,0 0 0,-1 1 0,0 0 0,0-1 1,0 1-1,0 1 0,0-1 0,0 0 0,0 1 0,0 0 0,-1 0 1,-4 0-1,-2 0-16,0 1 0,0 0 1,0 0-1,0 1 0,0 1 1,1 0-1,-1 0 0,1 1 1,-1 1-1,1 0 0,0 0 1,0 1-1,-10 6 0,13-7 33,1 0-1,-1 1 1,1 0-1,-1 0 0,1 0 1,1 1-1,-1 0 1,1 0-1,0 1 1,0-1-1,1 1 0,0 0 1,0 0-1,1 1 1,0-1-1,0 1 1,1-1-1,-3 13 0,5-18-3,0 0 0,0 0 0,1-1-1,-1 1 1,0 0 0,1 0-1,0 0 1,-1 0 0,1 0 0,0-1-1,0 1 1,0 0 0,0-1 0,0 1-1,0-1 1,0 1 0,1-1-1,-1 1 1,1-1 0,-1 0 0,1 0-1,-1 0 1,1 0 0,0 0 0,-1 0-1,1 0 1,0 0 0,0-1-1,0 1 1,-1-1 0,1 1 0,3-1-1,12 4 30,-1-1-1,32 1 1,-31-2-4,23 1 43,-1 0-211,57 11 1,-87-12 8,0 0 0,0 0 0,-1 1 0,1 1 0,-1-1 0,1 1-1,-1 1 1,0 0 0,-1 0 0,1 0 0,12 13 0,-17-15 130,-1 1 1,1-1-1,-1 1 0,0 0 1,0 0-1,0-1 0,-1 1 1,1 1-1,-1-1 0,0 0 1,0 0-1,-1 0 0,1 1 0,-1-1 1,0 0-1,0 1 0,0-1 1,-1 0-1,1 1 0,-3 7 1,-3 6 229,0 1-1,-1-2 1,-15 27 0,0 1-182,19-37-179,-6 14-34,7-8-2746,16-15-13244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97 7944,'0'0'3421,"-8"-10"316,-26-31-251,31 38-3099,0 0-1,0 1 1,1-1 0,-1 1-1,-1-1 1,1 1-1,0 0 1,-1 1-1,1-1 1,-1 0 0,1 1-1,-8-2 1,7 2-239,-1 1-1,1 0 1,0 0 0,0 0 0,-1 0 0,1 0-1,0 1 1,0 0 0,0 0 0,-5 2 0,1 0-119,-1 1 1,1 0 0,0 1-1,0 0 1,1 0 0,-1 1-1,1 0 1,-12 13 0,10-9 137,0 2 0,0-1 1,-11 22-1,17-28-97,0 1 0,1-1 0,0 1 1,0 0-1,0-1 0,1 1 0,-1 0 0,1 0 0,1 0 0,-1 0 0,1 7 1,1-11-57,0 0 0,-1 0 0,1 0 1,0-1-1,0 1 0,0 0 0,0-1 1,0 1-1,1-1 0,-1 1 0,0-1 1,1 1-1,-1-1 0,1 0 0,-1 0 1,1 0-1,0 0 0,-1 0 0,1 0 1,0 0-1,0-1 0,0 1 0,0-1 1,-1 1-1,1-1 0,0 0 0,0 1 1,0-1-1,0 0 0,0 0 0,0-1 1,0 1-1,2-1 0,8 1 184,-1-1 0,0-1-1,0 0 1,17-5 0,-10 0-165,-1-1 0,-1 0 0,1-1 0,-2-1 0,1-1 0,-1 0 0,-1-1 0,0 0 0,0-1 0,-2-1 0,0 0 0,0 0 0,-1-2 0,-1 1 0,10-20 0,-12 7-9,-8 27-26,-1 1 0,1 0 0,0 0 0,0 0 1,0 0-1,0-1 0,-1 1 0,1 0 0,0 0 1,0 0-1,-1 0 0,1 0 0,0 0 1,0-1-1,-1 1 0,1 0 0,0 0 0,0 0 1,-1 0-1,1 0 0,0 0 0,0 0 0,-1 0 1,1 0-1,0 0 0,0 0 0,-1 0 0,1 1 1,0-1-1,0 0 0,-1 0 0,1 0 0,0 0 1,0 0-1,0 0 0,-1 1 0,1-1 1,0 0-1,0 0 0,0 0 0,-1 0 0,1 1 1,0-1-1,0 0 0,0 0 0,0 1 0,-36 39-209,28-29 204,1 1 0,0 0 0,1 0 0,0 0 0,1 1-1,1 0 1,0 0 0,0 0 0,1 0 0,1 0 0,0 1 0,1 0 0,1-1 0,1 16-1,0-25-26,0-1-1,0 1 1,0 0-1,1-1 1,0 0-1,0 1 1,0-1-1,0 0 1,0 0-1,0 0 1,1 0-1,0 0 1,-1-1-1,1 1 0,0-1 1,0 0-1,1 0 1,-1 0-1,0 0 1,1 0-1,-1-1 1,1 1-1,-1-1 1,1 0-1,0 0 1,-1-1-1,1 1 1,0-1-1,5 1 1,1-1-536,0 1 1,0-1 0,0-1 0,15-2 0,-16 1-673,-1 0 1,0 0-1,0-1 0,14-6 1,25-20-9270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12620,'0'0'10730,"-2"10"-10554,-23 92 922,-69 271 3383,86-346-4239,1-4-40,0 0 1,2 0-1,1 1 1,-2 32-1,5-56-200,1 0 0,0 0 0,0 1 0,0-1 0,0 0 0,0 1 0,0-1 0,0 0 0,1 0 0,-1 1 0,0-1-1,0 0 1,0 0 0,0 1 0,0-1 0,0 0 0,0 0 0,1 1 0,-1-1 0,0 0 0,0 0 0,0 0 0,0 1 0,1-1-1,-1 0 1,0 0 0,0 0 0,1 0 0,-1 1 0,0-1 0,0 0 0,1 0 0,-1 0 0,0 0 0,0 0 0,1 0 0,-1 0-1,0 0 1,1 0 0,13-4 125,12-14 219,6-8-172,69-44 0,-90 64-350,0 0 0,0 1 1,1 0-1,0 1 0,0 0 0,0 1 0,0 0 1,0 1-1,0 1 0,1 0 0,13 0 1,-25 1 159,0 0 1,-1 1 0,1-1 0,0 0 0,0 0 0,-1 1 0,1-1 0,0 0-1,-1 1 1,1-1 0,0 1 0,-1-1 0,1 1 0,0-1 0,-1 1-1,1-1 1,-1 1 0,1 0 0,-1-1 0,1 1 0,-1 0 0,0-1 0,1 1-1,-1 0 1,0 0 0,0-1 0,1 1 0,-1 0 0,0 0 0,0 0-1,0-1 1,0 1 0,0 0 0,0 0 0,0 0 0,0-1 0,0 1 0,-1 0-1,1 0 1,0 0 0,0-1 0,-1 1 0,1 0 0,-1 0 0,-17 37-52,-57 46 249,6-8 5,68-75-180,0 0 1,1 0-1,-1 0 0,0 0 1,0 0-1,0 0 1,1 1-1,-1-1 1,0 0-1,1 0 1,0 1-1,-1-1 1,1 0-1,0 1 1,-1-1-1,1 0 1,0 1-1,0-1 1,0 1-1,0-1 1,0 2-1,1-2 6,0 0-1,-1 0 1,1-1-1,0 1 0,0 0 1,-1 0-1,1 0 1,0-1-1,0 1 1,0 0-1,0-1 1,0 1-1,0-1 0,0 1 1,0-1-1,0 0 1,0 1-1,0-1 1,0 0-1,2 0 0,9 2 120,0-2 0,0 1-1,23-4 1,-20 2-38,23-3-552,-2-1-1,1-2 1,-1-1 0,0-2 0,35-15 0,-70 24 375,43-21-3763,-43 21 3163,1-1 0,0 1 0,-1-1 0,0 1 0,1-1 0,-1 0 0,0 0 0,0 1 0,0-1 0,0 0 0,0 0 0,0 0 0,0-3 1,1-12-12510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8904,'0'0'14606,"60"-38"-13357,-19 33-63,5 4-161,12 1-769,1 0-224,-5 8-32,-5 6-1057,-4-3-1794,-18-3-1697,-12 0-3204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13837,'0'0'7815,"15"39"-18352</inkml:trace>
  <inkml:trace contextRef="#ctx0" brushRef="#br0" timeOffset="1">149 1 10794,'0'0'11755,"-17"36"-14445,29-36-2755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8872,'0'0'15690,"6"1"-15236,0 0-380,0 0 0,1-1 0,-1 0 0,1 0 0,-1 0 0,0-1 0,1 0 0,-1 0 0,0-1 0,0 0 0,0 0 0,0 0 0,0-1 0,0 0 0,0 0 0,-1 0 0,0-1 0,1 1 1,4-6-1,0 1-18,1-1 0,-1 0 0,-1 0 0,0-1 0,0 0 0,-1-1 0,0 1 0,12-24 1,-19 31-44,0 0-1,0 1 1,0-1 0,0 0 0,0 0 0,-1 0 0,1 1 0,-1-1 0,0 0 0,0 0 0,0-3 0,0 5-10,-1 0 0,1 0 0,0 0 0,0 1-1,-1-1 1,1 0 0,0 0 0,-1 0 0,1 1 0,-1-1 0,1 0 0,-1 0-1,0 1 1,1-1 0,-1 0 0,1 1 0,-1-1 0,0 1 0,0-1-1,1 1 1,-1-1 0,0 1 0,-1-1 0,-1 1-17,-1-1 0,1 1 0,0 0 0,0 0 0,0 1 0,0-1 0,0 1 0,0-1-1,0 1 1,0 0 0,0 0 0,0 1 0,0-1 0,0 0 0,1 1 0,-1 0 0,1-1 0,-5 5 0,-8 7 17,0 1 0,1 0-1,1 1 1,0 0 0,1 1 0,1 1 0,0 0 0,1 0 0,1 1 0,1 0-1,0 1 1,-9 37 0,17-54 0,-1 0 1,1 0-1,-1 0 0,1 0 0,0 0 1,0 0-1,0 0 0,0 0 0,0 0 1,1 0-1,-1 0 0,0 0 0,1 0 1,0 0-1,-1 0 0,1 0 0,0 0 0,0 0 1,0-1-1,0 1 0,0 0 0,1-1 1,-1 1-1,0-1 0,1 1 0,-1-1 1,1 1-1,0-1 0,-1 0 0,1 0 1,0 0-1,0 0 0,-1 0 0,5 1 0,5 0 44,-1 0-1,0-1 0,1 0 0,0 0 0,17-2 0,-7 0 45,19-1-10,-1-2-1,53-12 1,-60 9-85,0 1-1,0 2 0,0 1 0,56 2 1,-88 1 0,1 0 0,0 0 1,0 0-1,-1 1 1,1-1-1,0 0 1,-1 0-1,1 1 0,0-1 1,-1 0-1,1 1 1,0-1-1,-1 1 0,1-1 1,-1 0-1,1 1 1,-1 0-1,1-1 1,-1 1-1,1-1 0,-1 1 1,1-1-1,-1 1 1,0 0-1,1-1 1,-1 1-1,0 0 0,0 0 1,-1 26 142,0-21 213,-1 0-1,0 1 1,-1-1 0,0-1 0,1 1 0,-7 7 0,9-12 342,10-45 1185,3-17-1899,7-79 0,-4 21-25,-16 118 30,0 0 0,1 0 1,-1 1-1,0-1 0,0 0 0,1 0 1,-1 1-1,0-1 0,1 0 1,-1 1-1,0-1 0,1 0 1,-1 1-1,1-1 0,0 1 1,-1-1-1,1 1 0,-1-1 1,1 1-1,0-1 0,-1 1 1,1-1-1,0 1 0,-1 0 1,1 0-1,0-1 0,0 1 0,-1 0 1,1 0-1,0 0 0,0 0 1,0 0-1,-1 0 0,1 0 1,0 0-1,0 0 0,-1 0 1,1 0-1,0 0 0,1 1 1,34 13-1236,-30-11 1057,106 43-3948,-34-25-2453,-21-12-2674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46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15278,'0'0'1949,"11"0"-1202,875-19 561,-86-36-288,1438-65 2076,-1269 107-2527,1159-42 1547,-1088-29-2271,-599 26-6096,-319 38-678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6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4515 30 96,'-230'-9'5246,"-117"3"-4207,-60-2 534,215 2-681,1 8-1,-253 35 1,-365 109 277,483-84 43,-294 78-516,524-111-688,1 4 0,2 4 0,1 4 0,-111 68 0,169-87-11,2 1 0,0 1 0,1 2 0,2 2 0,1 0 0,-32 41 0,45-49 9,1 1 0,0 1 1,2 0-1,1 1 0,0 0 0,2 0 1,0 1-1,2 0 0,1 1 0,1 0 0,-2 25 1,5-26-7,1-1 0,1 1 0,1 0 0,1-1 1,1 1-1,1-1 0,1 0 0,10 28 0,-7-33-10,0-1-1,1 1 0,0-1 0,2-1 0,0 0 0,1-1 1,0 0-1,1 0 0,1-2 0,24 20 0,7 1-3,2-3 0,1-2-1,2-2 1,62 25-1,219 63-9,-79-47 21,3-12 0,474 42-1,529-50 35,-1086-46-20,1475-19-219,1060-43-288,-2226 33 576,-373 13-45,-2-5 1,150-47-1,-226 56-19,0-1-1,-1-1 1,0-2-1,-1 0 1,0-2-1,42-33 1,-59 40 19,-2 0 0,1 0 1,-1 0-1,-1-1 0,0-1 1,0 1-1,-1-1 0,0-1 1,-1 1-1,0-1 0,-1 0 1,0 0-1,-1-1 0,-1 0 1,0 1-1,0-1 0,-1 0 0,0-22 1,-4 4 22,-1 1 0,-2-1 0,-1 1 0,-1 1 0,-1-1 0,-2 1 0,-1 1 0,-1 0 0,-18-30 0,-16-20-212,-99-129 0,102 154-138,-1 0 0,-3 3 0,-2 2 0,-2 3 0,-2 1 0,-2 3 0,-1 2 0,-3 3 0,-98-46 0,43 36 425,-2 5 0,-187-42 0,-253-16 1030,279 54-648,260 42-481,-690-110 769,-7 60-567,464 57-714,0 12 0,2 11 0,-444 106 0,287-22-3573,207-51-332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9993,'0'0'2312,"-4"0"-2323,0 3 138,12 2 17,33 7 153,60 7 64,168 3 1307,407 89 1,-529-81-1571,242 18 1,157-25 91,-378-19-124,837-8-79,-356-5-38,-113 32 16,1 1-26,274-73 84,-131 1 13,766-6 92,-243 43-37,-842 22-85,534-5 20,1059-73-21,-1108 48 342,462-4 678,-1285 23-1025,0 0 0,0 2 0,0 1 0,0 0 0,-1 2 0,0 1 0,0 0 0,0 2 0,-1 0 0,26 15 0,-34-16-315,0 0 0,1-1 0,0 0 0,0-1-1,22 4 1,-32-7 37,0-1 0,0 0 0,1-1-1,-1 1 1,0-1 0,0 0 0,0 0 0,1 0-1,-1 0 1,0-1 0,0 1 0,0-1-1,0 0 1,0-1 0,0 1 0,0-1 0,0 0-1,0 0 1,-1 0 0,1 0 0,-1 0 0,1-1-1,2-3 1,8-17-4825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1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7655,'0'0'1132,"10"0"-1041,27-3-121,52-3 1519,2 3-1,129 13 1,204 38 339,458-8 1,-209-60-1573,554-25 0,188 45-122,-681 18-6,-734-18-128,97 0 126,1-3 1,106-18-1,-189 20-57,-20-1-5503,0 2 1451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19346,'0'0'5574,"-49"-9"-5094,39 9-448,4 8-96,6 1-224,0-3-2563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34 6374,'0'0'272,"-9"-1"524,4 1-667,-2-1 79,0 0-1,1 0 1,-1 0 0,0-1-1,0 0 1,1-1-1,-1 1 1,1-1 0,0-1-1,-11-6 1,10 7 2600,10 12-2325,13 14-662,-11-19 299,-1-1 1,1-1-1,0 1 0,-1-1 1,1 0-1,0 0 0,0 0 1,1-1-1,-1 0 1,0 0-1,7 1 0,67 0 771,-33-1-893,1361 154 2783,-1232-130-2668,416 43 169,492-27 2596,272-71-2254,-1250 17-1665,-111 23-1435,2-2-2393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15 1185,'0'0'1105,"-8"-2"-582,-16-2 646,1 0 0,-1 1 0,-38 2 0,47 1-536,0 1 0,1 0-1,-1 2 1,1 0 0,-1 0-1,1 1 1,-22 10 0,19-8 95,16-6-546,0 0-1,0 0 1,-1 1-1,1-1 1,0 0 0,0 1-1,0-1 1,0 0-1,0 1 1,-1 0 0,1-1-1,0 1 1,0 0 0,0-1-1,0 1 1,1 0-1,-1 0 1,0 0 0,0 0-1,0 0 1,1 0-1,-1 0 1,0 0 0,1 0-1,-1 0 1,1 0-1,-1 2 1,30 0 891,510-15 762,-99-1-1930,537 56 213,-550-32 1299,-284-12-1468,-143 1-146,-34 3-10240,17-3 2222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15 163 8584,'-1'-1'304,"0"1"0,0-1 0,0-1 0,0 1 0,0 0 0,0 0 1,0 0-1,0 0 0,0-1 0,0 1 0,1 0 0,-1-1 0,1 1 0,-1-1 0,1 1 0,-1 0 0,1-1 0,0 1 0,0-1 0,0 1 0,0-1 0,0 1 0,0-1 0,0 1 0,0-1 1,0 1-1,1-1 0,-1 1 0,1-1 0,-1 1 0,2-2 0,-1-3-45,1 1 0,1-1 0,-1 1 1,1 0-1,0-1 0,1 1 0,3-5 0,1 2-67,1-1-1,-1 1 1,2 0-1,15-10 1,-21 15-185,0 1 0,0 0 0,0-1 0,1 2 0,-1-1 0,1 0 0,0 1 0,-1 0 0,1 0 0,0 0 0,0 1 0,0 0 0,-1-1 0,9 2 0,-11 0-15,1 0 0,-1 0 0,1 0 0,-1 1 0,0-1 0,1 1 0,-1-1 0,0 1 0,0 0 0,0 0 0,0 0 0,-1 0 0,1 0 0,2 5 0,23 40 132,-16-28-43,-2-3 119,1 0-1,0-1 1,1-1 0,1 0 0,20 19-1,-25-27-19,0-1 1,0 1-1,1-2 0,-1 1 0,1-1 0,0 0 1,0-1-1,0 0 0,1 0 0,-1 0 0,1-1 1,0-1-1,13 2 0,-10-3-4,-1 0 0,1-1 1,-1-1-1,0 1 0,1-2 0,-1 1 1,21-9-1,-26 9-345,-1-1-1,0 1 1,0-1-1,0 0 1,0 0 0,0-1-1,0 1 1,-1-1-1,0 0 1,0 0 0,0-1-1,0 1 1,0-1 0,-1 0-1,0 0 1,0 0-1,3-9 1,-4-18-8308,-2 13-641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10122,'10'-2'2578,"122"-10"1909,13 10-3609,-143 1-859,1 1 0,-1 0 0,1 0 1,-1 0-1,1 1 0,-1-1 0,1 1 0,-1-1 0,1 1 0,-1 0 0,0 0 1,1 0-1,-1 0 0,0 0 0,0 1 0,0-1 0,0 0 0,0 1 0,0 0 1,0 0-1,0-1 0,-1 1 0,1 0 0,-1 0 0,1 0 0,0 3 1,-1-1 142,1 1 0,-2-1 1,1 0-1,0 1 0,-1-1 1,0 0-1,0 1 1,-1-1-1,1 1 0,-1-1 1,0 0-1,0 0 0,0 1 1,-3 6-1,-5 7 305,0-1 0,-1 0 0,-1 0 0,0-1 0,-1-1 0,-1 0 1,-16 15-1,13-14-320,1 0 1,1 1 0,0 1 0,2 0-1,-13 23 1,19-25-1137,5-5-2618,1-6-2831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56 11403,'-2'-14'7473,"-2"11"-3547,-9 19-2262,5-5-1686,-2 3 143,0 0 0,1 0-1,1 1 1,0 0-1,1 1 1,-5 16 0,9-21-110,-1 0 1,2 0 0,-1 0-1,2 0 1,-1 1 0,2-1-1,-1 1 1,2-1 0,2 23-1,-2-32-7,0-1-1,0 1 0,-1-1 1,1 1-1,0 0 0,1-1 1,-1 0-1,0 1 0,0-1 1,0 0-1,1 1 0,-1-1 0,1 0 1,-1 0-1,1 0 0,-1 0 1,1-1-1,0 1 0,-1 0 1,1-1-1,0 1 0,-1-1 1,1 1-1,0-1 0,0 0 1,0 0-1,-1 0 0,1 0 1,0 0-1,3 0 0,1-1 41,-1 1-1,0-1 1,0 0 0,1 0-1,-1 0 1,0-1 0,0 0-1,-1 0 1,9-4 0,18-20 172,-1-2 0,-2 0 0,-1-2 0,-1-1 0,38-60 0,-40 57 30,-30 53-234,0 0 0,1 0 0,-4 39 0,7-43-27,1 1 0,0-1-1,1 0 1,1 0 0,2 18-1,-2-30 14,0 0-1,-1 0 1,1 0-1,0 0 1,0 0-1,0 0 0,1-1 1,-1 1-1,1 0 1,0-1-1,-1 1 1,1-1-1,0 0 1,0 0-1,1 0 1,-1 0-1,0 0 0,1 0 1,-1 0-1,1-1 1,0 1-1,-1-1 1,1 0-1,0 0 1,0 0-1,0 0 0,0 0 1,0-1-1,0 1 1,0-1-1,0 0 1,4 0-1,-4 0 33,1 0 0,-1 0 0,0 0 0,0-1 0,0 1 0,0-1 0,0 0 0,0 0-1,0 0 1,0 0 0,0-1 0,0 1 0,-1-1 0,1 1 0,0-1 0,-1 0 0,0 0 0,1 0 0,-1-1 0,3-2-1,0-4 151,0 0 0,0 0 0,-1 0 0,0 0 0,3-11 0,-6 19-174,3-12 103,0-1 0,-1 1 0,0-1 0,-1 0 0,0 0 0,-1-17 0,-1 31-115,1 1 1,-1-1-1,0 1 0,1-1 0,-1 0 1,0 1-1,1-1 0,-1 1 0,0-1 1,0 1-1,1-1 0,-1 1 0,0-1 1,0 1-1,0 0 0,0-1 0,1 1 1,-1-1-1,0 1 0,0-1 0,0 1 0,0 0 1,-1-1-1,1 1 0,0-1 0,0 1 1,0-1-1,0 1 0,0-1 0,-1 1 1,1-1-1,0 1 0,-1-1 0,1 1 1,0-1-1,-1 1 0,1-1 0,0 0 1,-1 1-1,1-1 0,-1 1 0,1-1 0,-1 0 1,1 0-1,-1 1 0,1-1 0,-1 0 1,1 0-1,-1 1 0,1-1 0,-1 0 1,1 0-1,-1 0 0,1 0 0,-1 0 1,0 0-1,1 0 0,-1 0 0,1 0 1,-1 0-1,1 0 0,-2-1 0,8 6 7,0-1 0,1 1 0,-1-2-1,1 1 1,0-1 0,0 0 0,0 0 0,0-1-1,1 0 1,-1 0 0,1-1 0,-1 0 0,1 0-1,-1-1 1,1 1 0,-1-2 0,1 1 0,0-1-1,-1-1 1,1 1 0,-1-1 0,0 0 0,12-6-1,-3 2 14,-1-2 0,1 0-1,-1-1 1,-1 0-1,0-1 1,0-1-1,-1 0 1,0-1-1,14-17 1,-24 26 1,-1-1-1,0 1 1,1-1-1,-1 0 1,0 0 0,-1 0-1,1 0 1,-1 0-1,0 0 1,0 0 0,0 0-1,0 0 1,-1-1-1,0-5 1,0 10-15,0 0 0,0 0 0,0-1 0,0 1 0,0 0 0,0 0 0,0-1 0,0 1 0,0 0 0,0 0 0,0 0 0,0-1-1,0 1 1,0 0 0,0 0 0,0 0 0,-1-1 0,1 1 0,0 0 0,0 0 0,0 0 0,0-1 0,0 1 0,-1 0 0,1 0 0,0 0 0,0 0 0,0 0 0,-1-1 0,1 1 0,0 0 0,0 0 0,-1 0 0,1 0 0,0 0 0,0 0 0,0 0 0,-1 0 0,1 0 0,0 0 0,0 0 0,-1 0-1,-13 5-81,-9 12-80,15-8 150,1-1 0,0 1-1,1 0 1,0 1 0,0 0-1,1 0 1,0 0 0,1 0-1,0 1 1,1-1 0,0 1-1,0 0 1,2 0 0,-1 0-1,1 18 1,1-27 9,1 0 0,0 0 0,-1 0 0,1 0 0,0 0 0,0 0 0,1-1 0,-1 1 0,0 0 0,0-1 0,1 1 1,-1-1-1,1 0 0,-1 1 0,1-1 0,0 0 0,0 0 0,-1 0 0,1 0 0,0 0 0,0 0 0,0-1 0,0 1 0,0 0 0,0-1 0,0 0 0,0 0 0,0 1 0,0-1 1,0 0-1,3-1 0,6 2 8,0-1 0,0 0 0,0-1-1,19-4 1,-17 1 0,-1-1-1,1 0 0,-1-1 0,12-7 0,-15 7-1,1 1-1,1-1 0,-1 2 1,1 0-1,-1 0 0,13-2 1,-22 6-2,-1 0 0,0 0 0,1 1 0,-1-1 0,1 0-1,-1 0 1,0 0 0,1 1 0,-1-1 0,0 0 0,1 1 0,-1-1 0,0 0 0,1 1 0,-1-1 0,0 0 0,0 1 0,1-1 0,-1 1 0,0-1 0,0 0 0,0 1-1,0-1 1,1 1 0,-1-1 0,0 1 0,0-1 0,0 0 0,0 1 0,0-1 0,0 1 0,0-1 0,0 1 0,-1-1 0,1 1 0,0 0 0,0 0 0,0-1 1,-1 1 0,1 0 0,0 0-1,0 0 1,0 0 0,0 0 0,1 0-1,-1-1 1,0 1 0,0 0 0,0 0-1,1 0 1,-1 0 0,0-1 0,1 1-1,-1 0 1,1 0 0,-1 0 0,1-1-1,-1 1 1,1 0 0,-1-1 0,1 1-1,0-1 1,-1 1 0,1-1 0,0 1-1,0-1 1,-1 1 0,1-1 0,0 1-1,0-1 1,0 0 0,-1 0 0,1 1-1,2-1 1,19-1-37,1-2 0,0 0 0,-1-1 1,0-1-1,0-1 0,24-11 0,-13 6 18,-32 11 20,-1 0 1,1-1-1,-1 1 1,1 0-1,0-1 1,-1 1-1,1 0 1,-1 0-1,1 0 1,0 0-1,-1-1 1,1 1-1,0 0 1,-1 0-1,1 0 1,0 0-1,-1 1 1,1-1-1,0 0 1,-1 0-1,1 0 1,-1 0-1,1 1 1,0-1-1,-1 0 1,1 0-1,-1 1 1,1-1-1,-1 1 1,1-1-1,-1 0 1,1 1-1,-1-1 1,1 1-1,-1-1 1,0 1-1,1 0 1,0 27 204,-2-11-165,1-8-521,-1-8 160,1 0 0,0 0 0,-1 0 1,1 0-1,0 0 0,0 0 0,0 0 0,0 0 0,0 0 1,0 0-1,0-1 0,0 1 0,0 0 0,0 0 0,1 0 1,-1 0-1,0 0 0,0 0 0,1 0 0,-1 0 0,1 0 1,-1 0-1,1-1 0,-1 1 0,1 0 0,0 0 0,-1-1 0,1 1 1,0 0-1,0-1 0,-1 1 0,1-1 0,0 1 0,0-1 1,0 1-1,0-1 0,0 1 0,-1-1 0,1 0 0,0 0 1,0 1-1,0-1 0,0 0 0,0 0 0,0 0 0,0 0 1,0 0-1,0 0 0,0 0 0,1-1 0,8 1-8106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9897,'13'-20'9535,"-13"35"-5030,-13 38-2818,8-40-1273,2-8-329,0 1 0,1-1 0,0 1 1,0-1-1,0 1 0,1 0 0,0 0 1,0 0-1,0 0 0,1 0 0,0 0 1,0 0-1,2 7 0,1-12-68,0 0 0,1 0-1,-1 0 1,1 0 0,-1-1 0,1 1 0,-1-1-1,1 0 1,-1 0 0,1 0 0,0-1-1,-1 1 1,6-3 0,6-1-42,0-2-1,-1 1 1,0-2 0,17-10 0,-21 11-78,0 0 1,1 0 0,0 1 0,0 0 0,0 1 0,0 1 0,1 0 0,-1 0-1,13-1 1,-24 6 105,0 1 0,-1-1-1,1 0 1,0 0 0,-1 0-1,1 0 1,-1 0 0,0 0-1,0 0 1,0 0 0,-2 3-1,-1 2 41,0 1 0,1 0 0,-1 0-1,-2 13 1,3 3-4485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200 102 10666,'0'0'11317,"-8"-1"-11108,3 0-192,0 1 0,1-1 0,-1 1 0,0 0 0,0 1 0,1-1 1,-1 1-1,0 0 0,1 0 0,-1 0 0,1 1 0,-1-1 0,1 1 0,0 0 1,0 1-1,-1-1 0,2 1 0,-1 0 0,0-1 0,0 2 0,1-1 0,0 0 1,-4 5-1,4-4 10,-53 59 1005,53-59-983,0 0 0,0 0 1,1 0-1,-1 0 0,1 0 1,0 1-1,0-1 0,1 1 1,-1-1-1,1 1 0,0 0 1,1-1-1,-1 1 0,1 9 1,0-13-49,0-1 1,1 1-1,-1 0 1,0 0-1,1-1 1,-1 1 0,1-1-1,-1 1 1,1 0-1,0-1 1,-1 1-1,1-1 1,0 1-1,-1-1 1,1 1-1,0-1 1,-1 0-1,1 1 1,0-1-1,0 0 1,-1 0-1,1 0 1,0 1 0,0-1-1,0 0 1,0 0-1,-1 0 1,1 0-1,0 0 1,1-1-1,27-1 86,-28 2-82,12-4 28,1 0 0,-1 0 1,0-1-1,-1-1 0,1 0 1,-1-1-1,12-8 0,77-63 42,-96 74-74,73-68 11,-70 65-1,-1-1 0,0 0 0,-1 0 0,0-1 0,0 0 1,-1 0-1,8-18 0,-16 25 117,-8 8-129,-8 9-52,2 1 50,2 1-1,0 0 0,-23 36 0,34-47 2,0 0-1,0 0 1,1 0-1,0 1 0,1-1 1,-1 1-1,1 0 1,0-1-1,1 1 1,0 0-1,0 0 0,0 0 1,1 0-1,0 1 1,0-1-1,3 12 1,-2-17 2,0 0 1,0 0-1,0 0 1,1 1 0,-1-2-1,1 1 1,-1 0 0,1 0-1,0 0 1,-1-1-1,1 1 1,0-1 0,0 1-1,0-1 1,1 0-1,-1 0 1,0 0 0,0 0-1,1 0 1,-1-1-1,0 1 1,1 0 0,4-1-1,64 3 31,-53-3-28,-8-1 137,0 0 1,0-1-1,0 0 1,0 0 0,0-1-1,0 0 1,-1-1-1,1 0 1,-1-1-1,0 1 1,-1-2 0,1 1-1,-1-1 1,0-1-1,0 0 1,-1 0 0,0 0-1,0-1 1,-1 0-1,0 0 1,0-1-1,-1 1 1,7-15 0,-14 18 263,-9 9-393,-9 10-144,17-9 114,-1 1 0,1-1 0,0 1-1,0 0 1,1 0 0,0 0 0,0 1-1,-1 6 1,2-12-10,0 1-1,1 0 0,0 0 1,-1 0-1,1 0 0,0-1 1,0 1-1,0 0 1,0 0-1,0 0 0,0 0 1,1 0-1,-1-1 1,1 1-1,-1 0 0,1 0 1,0-1-1,0 1 0,-1 0 1,1-1-1,0 1 1,0-1-1,1 1 0,-1-1 1,0 1-1,0-1 0,1 0 1,-1 0-1,1 1 1,-1-1-1,3 1 0,16 3 25,0-1 0,0 0-1,0-2 1,1 0-1,-1-2 1,35-3-1,-28 3-4,-22-1 89,0 1 0,0 0-1,0-1 1,0 0-1,0 0 1,0 0 0,0-1-1,0 0 1,-1 0-1,1 0 1,0 0-1,-1-1 1,0 0 0,0 0-1,0 0 1,0 0-1,0-1 1,6-6 0,-8 7-22,-1 0 0,1 0 1,-1 0-1,0 0 0,1-1 1,-2 1-1,1 0 0,0-1 1,0 1-1,-1 0 0,0-1 1,0 1-1,0 0 0,0-1 1,0 1-1,-1-1 1,1 1-1,-1 0 0,0-1 1,0 1-1,0 0 0,-1 0 1,1 0-1,-1 0 0,0 0 1,0 0-1,0 0 0,0 1 1,-2-3-1,-37-41-4,63 44-239,73 9-85,9 0-3299,-34-16-5535,-13-10-8533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29 12492,'0'0'11387,"-10"-7"-11201,6 5-185,0-1-1,1 1 1,-1 0-1,0 0 1,0 0-1,-1 0 0,1 1 1,0-1-1,0 1 1,-1 0-1,1 0 1,-1 1-1,1 0 0,-1-1 1,1 1-1,-1 1 1,1-1-1,0 1 1,-1 0-1,1 0 0,0 0 1,-1 0-1,1 1 1,-8 3-1,-16 7 0,-43 21-4,66-31 2,1 1 1,-1 0-1,1 0 0,-1 0 1,1 0-1,0 1 1,0 0-1,1-1 1,-1 2-1,-5 7 1,8-11-3,1 0 0,0-1 0,0 1 0,0 0 0,0 0 0,0-1 1,-1 1-1,1 0 0,1 0 0,-1-1 0,0 1 0,0 0 0,0 0 0,0-1 0,0 1 0,1 0 1,-1 0-1,0-1 0,1 1 0,-1 0 0,0-1 0,1 1 0,-1 0 0,1-1 0,-1 1 1,1-1-1,-1 1 0,1-1 0,-1 1 0,1-1 0,0 1 0,-1-1 0,1 0 0,0 1 1,-1-1-1,1 0 0,0 0 0,0 1 0,-1-1 0,1 0 0,0 0 0,0 0 0,-1 0 0,2 0 1,47 7-140,-35-6 50,-9 0 76,16 1-57,0 1 1,-1 2-1,0 0 0,28 11 0,-44-15 75,-1 1 1,0-1-1,1 1 1,-1 0-1,0 0 1,0 0-1,0 1 1,-1-1-1,1 1 1,-1-1-1,1 1 1,-1 0-1,0 0 1,3 5-1,-4-6 16,-1 1 1,1 0-1,-1 0 0,1-1 0,-1 1 1,0 0-1,0 0 0,0 0 0,0-1 1,-1 1-1,1 0 0,-1 0 0,0 0 1,0-1-1,0 1 0,0-1 0,0 1 1,0 0-1,-1-1 0,1 0 0,-4 4 1,-5 6 181,0-1 1,-1 0 0,-1-1 0,1 0-1,-2-1 1,1 0 0,-1-1-1,-1-1 1,1 0 0,-1-1 0,0 0-1,-1-1 1,1-1 0,-1 0-1,0-1 1,-29 3 0,43-6-318,0 0 1,0 0-1,0 0 0,0 0 1,0 0-1,0 0 0,0-1 1,0 1-1,0 0 0,0 0 1,0-1-1,0 1 0,0-1 1,0 1-1,0-1 0,0 1 1,0-1-1,0 0 0,0 1 1,1-1-1,-1 0 0,0 0 1,1 1-1,-2-2 0,2 0-250,-1 1-1,1-1 0,0 1 1,0-1-1,0 1 1,0-1-1,0 1 0,0-1 1,0 1-1,0-1 0,0 1 1,1-1-1,-1 1 1,1-1-1,-1 1 0,1 0 1,-1-1-1,2-1 1,18-24-6140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12075,'0'0'6166,"-2"9"-3838,-8 27-317,-18 42 1,15-44-1577,1 1 0,-12 58 0,20-66-416,1-16 2,1 0 0,0 0 0,1 0 0,0 0 0,1 0 0,0 0-1,2 12 1,0-25 43,0 0-1,-1 1 0,1-1 0,-1 0 0,1-1 0,-1 1 1,0 0-1,0 0 0,0-1 0,0 1 0,1-3 0,3-36 115,0-55 1,-2 56-2479,-1 45 2298,0-1 0,0 0 0,0 1 1,1-1-1,0 0 0,0 0 0,0-1 0,0 1 0,1 0 0,-1-1 0,1 0 0,0 0 0,0 0 0,0-1 1,0 1-1,1-1 0,-1 0 0,1 0 0,-1 0 0,1-1 0,0 0 0,0 0 0,-1 0 0,10 0 0,1 1 116,-1 0-1,0-2 1,0 0-1,1 0 0,-1-2 1,0 0-1,21-5 1,-26 4-37,1-1 0,-1 0 1,0-1-1,0 0 0,15-12 0,-21 15-57,1 0-1,-1-1 0,0 1 1,-1-1-1,1 0 0,0 0 1,-1 0-1,0 0 0,1 0 1,-1-1-1,0 1 0,-1 0 1,1-1-1,-1 0 0,1 1 0,-1-1 1,1-6-1,-11 15-163,3 3 172,0 0 0,1 0 0,-1 0 0,2 1 0,-1 0 0,1 0 0,1 0 0,-1 0 0,1 1-1,1-1 1,0 1 0,1 0 0,-1 0 0,2-1 0,-1 1 0,3 18 0,-2-27-32,1 0-1,-1 0 1,1 1 0,-1-1-1,1 0 1,0 0 0,0 0-1,-1 0 1,1 0-1,0 0 1,0 0 0,0 0-1,0 0 1,0 0 0,0 0-1,1-1 1,-1 1-1,0 0 1,0-1 0,0 1-1,1-1 1,-1 1 0,0-1-1,1 0 1,-1 1-1,0-1 1,1 0 0,-1 0-1,0 0 1,1 0 0,-1 0-1,0 0 1,1-1 0,-1 1-1,0 0 1,1-1-1,-1 1 1,2-1 0,1 0-509,-1-1 1,1 1-1,0 0 1,-1-1-1,1 0 1,-1 0-1,0 0 1,1 0-1,-1-1 1,0 1-1,-1-1 0,5-4 1,8-18-6294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13773,'0'0'7047,"49"43"-23447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6983,'0'0'11376,"-4"12"-11334,-57 191 1117,51-162-722,2 0 1,2 1 0,-1 56 0,6-94-425,1-1 1,0 1-1,0-1 1,1 1-1,-1-1 1,1 1-1,0-1 0,0 1 1,0-1-1,0 0 1,0 0-1,1 1 1,0-1-1,2 3 1,-3-4 9,1-1 0,0 1 0,0-1 0,0 0 0,0 0 0,0 0 0,0 0 0,1 0 0,-1 0 0,0-1 0,0 1 0,0-1 0,1 1 0,-1-1 0,0 0 0,1 0 0,-1 0 0,0 0 0,1 0 0,-1-1 0,0 1 0,3-1 0,5-2 92,-1 0-1,1-1 0,-1 0 0,0 0 1,0-1-1,0-1 0,-1 1 1,1-1-1,-2 0 0,1-1 1,0 0-1,10-14 0,6-8-22,-1-1 0,19-34 0,69-146-258,-154 304 19,26-62 331,2 0-1,1 1 1,2 1 0,1 0 0,-7 41 0,18-73-178,0-1 0,-1 1 0,1-1 1,0 1-1,0 0 0,0-1 0,0 1 0,1-1 0,-1 1 0,0 0 1,1-1-1,-1 1 0,1-1 0,-1 1 0,1-1 0,0 0 0,-1 1 1,1-1-1,0 1 0,0-1 0,0 0 0,0 0 0,0 0 0,2 2 1,0-2 9,0 1 0,0-1 0,0 1 1,0-1-1,0 0 0,0 0 1,0-1-1,0 1 0,0-1 0,0 1 1,6-1-1,4-1 77,1 0 1,-1-1 0,1 0-1,24-8 1,-2-5-65,0-2-1,-1-1 1,-1-1 0,48-37 0,-81 55-55,-1 0 0,1 1 0,0-1 0,-1 0 0,1 1-1,0-1 1,0 1 0,0-1 0,0 1 0,0-1 0,-1 1 0,1 0 0,0-1 0,0 1 0,0 0 0,0 0 0,0 0 0,0 0 0,0-1 0,0 1 0,0 1-1,0-1 1,2 0 0,-3 1 13,0 0 0,1 0 0,-1 0 0,0-1-1,1 1 1,-1 0 0,0 0 0,0 0 0,0 0-1,0 0 1,0 0 0,0 0 0,0 0 0,0 0-1,-1 0 1,1 0 0,0 0 0,0-1 0,-1 3-1,-27 61 383,21-50 2,6-13-340,1-1 0,-1 1-1,1 0 1,0 0 0,-1 0-1,1 0 1,0-1 0,-1 1-1,1 0 1,0 0 0,0 0-1,0 0 1,0 0 0,0 0-1,0 0 1,0 0 0,0 0 0,0 0-1,0 0 1,0-1 0,0 1-1,1 0 1,-1 0 0,0 0-1,1 0 1,-1 0 0,1-1-1,0 2 1,0-1 1,1-1 1,-1 1-1,1-1 0,-1 1 1,0-1-1,1 0 0,-1 0 1,1 1-1,-1-1 0,1 0 1,-1 0-1,1-1 0,-1 1 1,1 0-1,-1 0 1,2-1-1,70-27 401,-59 22-394,-12 5-23,4-2-134,0 0 0,1 1 0,-1-1 0,1 1 0,-1 0 1,1 1-1,0 0 0,0 0 0,0 0 0,0 1 0,0 0 0,8 1 0,-14 0 99,0 0 0,0 0-1,0 0 1,0 1 0,0-1-1,0 0 1,-1 1 0,1-1-1,0 0 1,-1 1 0,1-1-1,-1 1 1,1-1 0,-1 1-1,0-1 1,0 1 0,1 0-1,-1-1 1,0 1-1,0-1 1,-1 3 0,-3 40 634,3-38-404,1-5-177,0 0 1,0 0 0,-1-1-1,1 1 1,0 0 0,0 0-1,0-1 1,0 1 0,0 0 0,0 0-1,1-1 1,-1 1 0,0 0-1,0 0 1,0-1 0,1 1-1,-1 0 1,0-1 0,1 1-1,-1 0 1,1-1 0,-1 1-1,0 0 1,1-1 0,0 1-1,-1-1 1,1 1 0,-1-1-1,1 1 1,0-1 0,-1 0-1,1 1 1,0-1 0,-1 0-1,1 1 1,1-1 0,1 0 62,1 0 1,-1 0 0,0 0 0,1 0 0,-1-1 0,0 1 0,0-1-1,0 0 1,5-2 0,62-31 726,-33 10-766,-25 15-149,1 0 0,1 1-1,0 0 1,0 1 0,0 1-1,1 0 1,26-7 0,-40 13 72,-1 0 1,1 0 0,-1 0-1,0 0 1,1 0-1,-1 0 1,0 0 0,1 0-1,-1 0 1,1 1-1,-1-1 1,0 0 0,1 0-1,-1 0 1,0 0-1,1 0 1,-1 1 0,0-1-1,0 0 1,1 0-1,-1 1 1,0-1 0,0 0-1,1 0 1,-1 1-1,0-1 1,0 0 0,1 1-1,-1-1 1,0 0 0,0 1-1,0-1 1,0 0-1,0 1 1,0-1 0,0 0-1,0 1 1,0-1-1,0 1 1,0-1 0,0 1-1,-4 24-80,-15 21 122,14-37-280,-7 11-4526,6-15-3304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120 299 8520,'0'0'4185,"-10"8"-651,4-4-3191,-9 9 1468,0 0 0,-21 24 0,32-32-1547,0 0 1,0 1 0,1-1-1,0 1 1,0-1 0,0 1 0,0 0-1,1 0 1,0 0 0,0 0-1,1 1 1,0-1 0,-1 11-1,2-16-237,1 0 0,-1 0 0,1 0 0,-1 0 0,1 0 0,-1 0 0,1 0 0,0 0 0,-1-1 0,1 1 0,0 0 0,0-1 0,-1 1 0,1 0-1,0-1 1,0 1 0,0-1 0,0 1 0,0-1 0,0 0 0,0 1 0,0-1 0,0 0 0,0 0 0,0 1 0,0-1 0,0 0 0,0 0 0,0 0 0,0 0 0,2-1-1,38-2 1104,-31-1-1003,0 0 0,0 0 0,0-1 0,-1 0 0,0-1 0,0 0 0,0-1 0,-1 0 0,11-10 0,64-76-31,-70 79-166,-1-1 1,-1 0-1,-1-1 0,0 0 0,-1 0 0,0-1 1,-2 0-1,0-1 0,-1 1 0,0-1 1,-2-1-1,0 1 0,2-33 0,-6 49 47,0 0 0,0-1 0,0 1 0,0 0 0,0 0 0,-1 0 0,1 0 0,-1 0 0,1 0 0,-1 0 0,0 0 0,0 1 0,0-1 0,0 0 0,0 0 0,0 1 0,-1-1 1,1 0-1,0 1 0,-1-1 0,1 1 0,-3-2 0,1 2 1,0-1-1,0 1 1,0 0 0,0 0 0,-1 0 0,1 0 0,0 1 0,0-1 0,-1 1 0,1 0 0,0 0 0,-6 1 0,0 0-17,1 0 0,-1 1 0,1 0 0,-1 1 0,1-1 0,0 2 0,0-1 0,1 1 0,-1 0 0,-7 6 0,8-4-29,0 1 0,1-1-1,0 1 1,0 1 0,0-1-1,1 1 1,-8 16 0,12-22 10,0 0 1,0 0 0,0 0 0,0 0 0,0 1 0,0-1-1,1 0 1,-1 0 0,1 1 0,0-1 0,0 0 0,0 1-1,0-1 1,0 1 0,0-1 0,0 0 0,1 1-1,-1-1 1,1 0 0,0 0 0,0 1 0,0-1 0,0 0-1,0 0 1,0 0 0,0 0 0,1 0 0,-1 0-1,1-1 1,0 1 0,-1 0 0,1-1 0,0 1 0,0-1-1,3 2 1,5 3 36,0-1-1,0 2 0,0 0 0,-1 0 0,0 0 1,12 14-1,-17-16 145,-1 0 1,1 0-1,-2 1 0,1-1 1,0 1-1,-1 0 0,0-1 1,0 1-1,-1 0 0,0 0 1,0 0-1,0 0 0,-1 1 1,0 7-1,0-7-389,4 37 749,6-27-4014,10-9-6533,-7-8-1451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12876,'0'0'6652,"-3"9"-5067,-124 482 3722,127-491-5306,11-52 316,31-86 0,-31 110-385,1 0 0,1 1 1,2 0-1,29-40 0,-39 60 39,0 1 0,0 0 0,1 0-1,0 0 1,0 1 0,0 0 0,1 0 0,-1 1 0,1 0 0,0 0 0,1 0-1,-1 1 1,0 0 0,1 0 0,0 1 0,0 0 0,0 0 0,0 1 0,0 0-1,0 1 1,0 0 0,12 1 0,-18-1 16,-1 0-1,0 0 1,0 0-1,1 0 1,-1 1-1,0-1 1,0 1 0,0-1-1,1 1 1,-1-1-1,0 1 1,0 0-1,0-1 1,0 1 0,0 0-1,0 0 1,0 0-1,-1 0 1,1 0-1,0 0 1,0 0 0,-1 0-1,1 0 1,0 0-1,-1 0 1,1 0-1,-1 0 1,0 1 0,1-1-1,-1 0 1,0 0-1,0 1 1,1-1 0,-1 0-1,0 0 1,-1 1-1,1-1 1,0 0-1,0 0 1,0 1 0,-1-1-1,1 0 1,0 0-1,-1 0 1,1 0-1,-1 1 1,-1 0 0,0 4 47,-1 0 1,0 0-1,-1 0 1,1-1-1,-1 1 1,0-1-1,-8 8 1,-2-2 279,-1 0 1,1-1-1,-33 16 1,41-23-329,0 0-1,0-1 1,-1 1-1,1-1 1,0-1-1,-1 1 1,1-1-1,-1 0 1,1-1-1,-1 1 1,0-1-1,1-1 1,-1 1-1,-7-2 1,14 1-178,-1 0 1,0 1-1,0-1 1,0 0-1,1 0 1,-1 1-1,0-1 1,1 0-1,-1 0 1,1 0-1,-1 0 1,1 0-1,-1 0 1,1 0-1,-1 0 1,1 0-1,0 0 1,0 0-1,0 0 1,0 0-1,0 0 1,0 0-1,0 0 1,0-2-1,7-27-8222,12 13 1431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 12396,'0'0'10159,"-3"9"-9001,-21 54 250,14-43-1199,1 1-1,2 0 0,0 0 1,1 1-1,1 0 0,-3 41 1,9-63-150,0 0 0,0 0 0,0 0 0,0 0 0,0 0 0,1 0 0,-1 0 0,0 0 0,0-1 0,0 1 0,0 0 0,0-1 0,0 1-1,0-1 1,0 1 0,0-1 0,0 1 0,0-1 0,0 0 0,1-1 0,3-4-23,0-1 0,0 0-1,0-1 1,-1 1-1,-1-1 1,1 0 0,-1 0-1,0 0 1,2-13 0,-1 3-25,-1-1 0,0 1 0,-1-26 0,-1 32-74,-2-29 165,1 40-138,0 1 0,0-1 0,0 0-1,0 0 1,0 0 0,0 0-1,0 0 1,0 0 0,-1 0 0,1 1-1,0-1 1,-1 0 0,1 0 0,0 0-1,-1 0 1,1 1 0,-1-1-1,0 0 1,1 1 0,-1-1 0,1 0-1,-1 1 1,0-1 0,0 1 0,1-1-1,-1 1 1,0-1 0,0 1-1,0-1 1,1 1 0,-3-1 0,2 5-393,1-1 0,-1 0 0,1 1 1,0-1-1,0 1 0,0-1 1,0 0-1,0 1 0,1-1 1,-1 0-1,1 1 0,2 5 0,2-2-153,0-1-1,0 0 0,1 0 1,-1 0-1,1-1 1,1 0-1,-1 0 0,1 0 1,0-1-1,0 0 0,0 0 1,0-1-1,1 0 1,-1 0-1,1-1 0,0 0 1,0 0-1,0-1 0,8 1 1,-2 0 322,0-1 0,0-1 0,1 0 0,18-3 0,-23 1 721,-1 1 0,0-2 0,0 1-1,0-1 1,0-1 0,12-5 0,-19 8-143,0 0 0,0 0 0,-1 0-1,1 0 1,0 0 0,-1 0 0,1 0 0,-1-1 0,1 1 0,-1-1 0,0 1 0,1-1 0,-1 1 0,0-1 0,0 0-1,0 1 1,0-1 0,0 0 0,-1 0 0,2-2 0,-3 2-161,1 1 1,-1 0-1,1 1 0,-1-1 1,0 0-1,1 0 0,-1 0 0,0 0 1,0 0-1,1 1 0,-1-1 1,0 0-1,0 0 0,0 1 1,0-1-1,0 1 0,0-1 1,0 1-1,0 0 0,0-1 0,0 1 1,0 0-1,-1 0 0,1-1 1,0 1-1,0 0 0,0 0 1,0 0-1,0 0 0,0 1 0,0-1 1,-3 1-1,-2-1-122,0 1-1,0 0 1,0 1-1,0 0 1,1 0 0,-1 0-1,0 0 1,1 1 0,0 0-1,-1 0 1,1 0-1,0 1 1,1 0 0,-1 0-1,1 0 1,-5 6-1,5-6 62,0 0-1,1 0 1,0 0-1,0 1 1,0 0-1,0-1 1,1 1-1,0 0 1,0 0-1,0 0 1,1 1-1,-1-1 1,1 0-1,1 1 0,-1-1 1,1 0-1,0 1 1,0 6-1,1-10-11,0 0-1,0-1 1,0 1-1,0-1 1,0 0-1,1 1 1,-1-1-1,0 0 1,1 0-1,-1 1 1,0-1-1,1 0 1,0 0-1,-1-1 1,1 1-1,-1 0 1,1 0-1,0-1 1,0 1-1,-1-1 1,1 0-1,0 1 1,0-1-1,0 0 1,-1 0-1,1 0 1,2-1-1,5 2 122,-1-2 0,0 1-1,0-1 1,0 0 0,8-2-1,-8 0-147,-1-1-1,0 1 1,0-1 0,-1 0-1,1-1 1,-1 1-1,0-1 1,0-1-1,-1 1 1,1-1-1,-1 0 1,-1 0-1,1 0 1,6-13-1,-9 16-134,-1-1-1,1 1 0,-1-1 1,0 1-1,0-1 0,0 1 1,0-1-1,-1 0 0,1 0 0,-1 1 1,0-1-1,0 0 0,-1-7 1,0 8-176,0 0 0,-1 0 0,1 1 0,0-1 0,-1 0 0,1 1 0,-1-1 0,0 1 0,0-1 0,0 1 0,0 0 0,0 0 0,-1 0 0,1 0 0,-1 0 0,1 1 0,-1-1 0,1 1 0,-5-2 0,-9-2-3712,6 4-3438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3107,'0'0'18300,"-9"7"-17248,2-2-874,1 1 0,0-1 1,0 1-1,1 0 1,0 0-1,0 1 0,0-1 1,1 1-1,0 0 1,0 1-1,1-1 1,0 1-1,0-1 0,1 1 1,-1 0-1,2 0 1,-1 0-1,1 12 0,0-4 40,0-7-135,0 1-1,1 0 0,0 0 0,3 19 1,-2-27-79,-1 1 0,1-1 0,0 0 0,0 0 0,-1 0 0,1 0 0,1 0 0,-1 0 0,0 0 0,0-1 0,1 1 0,-1 0 0,1-1 0,-1 1 0,1-1 0,0 1 0,0-1 0,-1 0 0,1 0 0,0 1 0,0-1 0,0-1 0,0 1 0,1 0 0,-1 0 0,0-1 0,3 1 0,18 1-262,1 0-1,29-3 0,15 1-43,-68 0 319,0-1 0,1 1-1,-1 0 1,0 0 0,0 0-1,1 0 1,-1 0 0,0 0-1,0 1 1,1-1 0,-1 0 0,0 0-1,0 0 1,1 0 0,-1 0-1,0 0 1,0 0 0,0 0 0,1 1-1,-1-1 1,0 0 0,0 0-1,0 0 1,1 0 0,-1 1-1,0-1 1,0 0 0,0 0 0,0 0-1,0 1 1,1-1 0,-1 0-1,0 0 1,0 1 0,0-1 0,0 0-1,0 0 1,0 1 0,0-1-1,0 0 1,0 0 0,0 1-1,-7 12 681,-14 8 253,3-9-526,-1 0-1,-39 18 1,50-26-459,-1-1 0,0 0 1,0 0-1,-1-1 0,1 0 0,0-1 1,-1 0-1,1-1 0,-16 0 1,24 0-144,-1-1 0,0 1 1,1 0-1,-1-1 0,1 1 0,-1-1 1,1 1-1,-1-1 0,1 0 1,-1 0-1,1 0 0,0 0 1,-1 0-1,1 0 0,0 0 1,0 0-1,0 0 0,0 0 0,0-1 1,0 1-1,-1-2 0,-5-22-6130,6-1-2858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11371,'0'0'8050,"11"3"-5205,1 1-2020,0-2-1,0 1 0,0-2 0,0 1 0,19-2 1,-28 1-773,0-1 1,0-1 0,0 1-1,0 0 1,0-1 0,1 1-1,-1-1 1,-1 0 0,1 0-1,0-1 1,0 1 0,0 0-1,-1-1 1,1 0 0,0 1 0,-1-1-1,0 0 1,1 0 0,-1-1-1,0 1 1,0 0 0,0-1-1,0 1 1,-1-1 0,1 0-1,-1 1 1,1-1 0,-1 0-1,0 0 1,0 0 0,-1 0-1,2-5 1,-2 8-51,0-1-1,0 0 1,0 0 0,0 0-1,0 0 1,0 0 0,0 0-1,0 1 1,0-1 0,-1 0-1,1 0 1,0 0 0,-1 1-1,1-1 1,0 0 0,-1 0-1,1 1 1,-1-1 0,1 0-1,-1 0 1,0 1 0,1-1-1,-1 1 1,0-1-1,1 1 1,-1-1 0,-1 0-1,-28-6-289,23 7 193,1 0 1,0 0-1,0 1 1,-1 0-1,1 0 1,0 1-1,-11 3 1,13-2 88,-1 0 0,1 0 0,1 0 1,-1 0-1,0 0 0,1 1 0,-1-1 0,1 1 1,0 0-1,1 0 0,-1 1 0,1-1 0,-1 0 1,1 1-1,0-1 0,1 1 0,-1 0 0,1-1 1,0 1-1,0 0 0,1 0 0,-1 6 0,1-10 18,1 1 0,-1-1 0,0 0 0,0 1 0,1-1 0,-1 0 0,1 0 0,-1 0 0,1 1 0,-1-1 0,1 0 0,0 0 0,0 0 0,0 0 0,-1 0 0,1 0 0,0 0 0,0 0 0,0-1 0,0 1 0,0 0 0,1-1 0,-1 1 0,0 0 0,0-1-1,0 1 1,1-1 0,-1 0 0,0 1 0,0-1 0,2 0 0,48 4 349,-43-4-283,29-2-71,1-1-1,-1-2 0,0-1 0,0-2 1,47-17-1,-83 24-5,0 1 1,0-1-1,0 0 0,0 1 1,0-1-1,0 1 0,1 0 1,-1-1-1,0 1 0,0 0 1,0 0-1,0 0 0,0 0 1,1 0-1,-1 0 1,0 0-1,0 0 0,0 0 1,1 0-1,-1 1 0,0-1 1,0 0-1,0 1 0,1 0 1,-10 20 279,6-19-257,1 1-1,-1-1 0,1 0 0,-1 1 0,1-1 0,0 1 0,0-1 0,1 1 0,-1 0 0,0-1 0,1 1 0,0 0 1,-1 0-1,1 3 0,42-5 132,12-10-411,-46 6-384,0 1 0,0 0 1,1 1-1,-1 0 0,16 0 0,-23 1 545,-1 1 0,1-1 0,-1 1 0,1-1 0,-1 0 0,0 1-1,1-1 1,-1 1 0,0-1 0,1 1 0,-1-1 0,0 1 0,0-1 0,1 1 0,-1-1 0,0 1 0,0-1 0,0 1-1,0-1 1,0 1 0,0-1 0,0 1 0,0 0 0,0-1 0,0 1 0,0-1 0,0 1 0,0-1 0,0 1-1,0-1 1,-1 1 0,1 0 0,-5 19-8463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10442,'0'0'3080,"-12"6"-293,4 0-2622,0-1 0,0 1 0,0 0-1,0 0 1,1 1 0,0 0 0,0 1 0,1-1 0,0 1 0,1 1 0,-1-1 0,2 1 0,-1 0 0,1 0 0,0 0 0,1 0 0,0 1-1,-2 11 1,5-19-154,-1 0-1,1 0 1,0 0-1,-1 0 1,1 0-1,0 0 1,0 0-1,0 0 1,1 0-1,-1 0 1,0 0-1,1 0 1,-1 0-1,1 0 0,0-1 1,-1 1-1,1 0 1,0 0-1,0 0 1,0-1-1,0 1 1,1-1-1,-1 1 1,0-1-1,1 1 1,2 1-1,0-2 90,0 1-1,1-1 1,-1-1-1,1 1 1,-1 0-1,1-1 1,-1 0-1,1 0 1,-1 0-1,9-3 1,7-1 3,-1-1 1,1-1-1,-1-1 1,0 0-1,-1-2 1,0 0-1,17-12 1,60-28 456,-95 49-538,1 0 1,-1-1 0,1 1 0,-1 0-1,1-1 1,-1 1 0,1 0-1,-1 0 1,1-1 0,0 1 0,-1 0-1,1 0 1,-1 0 0,1 0 0,0 0-1,-1 0 1,1 0 0,-1 0-1,1 0 1,-1 0 0,1 0 0,0 0-1,-1 1 1,1-1 0,-1 0 0,1 0-1,-1 1 1,1-1 0,-1 0-1,1 1 1,-1-1 0,1 0 0,-1 1-1,1-1 1,-1 1 0,0-1 0,1 1-1,-1-1 1,1 1 0,-1-1-1,0 1 1,1 30 1107,0 4 93,-1-35-1178,0 1 0,0 0 0,0 0-1,1 0 1,-1 0 0,0 0 0,1-1-1,-1 1 1,1 0 0,-1 0-1,1 0 1,-1-1 0,1 1 0,-1 0-1,1-1 1,-1 1 0,1-1 0,0 1-1,0 0 1,-1-1 0,1 0 0,0 1-1,0-1 1,0 1 0,-1-1-1,1 0 1,0 1 0,0-1 0,1 0-1,16 1 104,0-1 0,0-1-1,0-1 1,0 0 0,0-1-1,0-1 1,-1-1 0,20-8-1,-16 6-751,0 1 0,0 0 0,1 2 0,-1 0 0,24 0 0,-44 4 577,0 0 1,1 0-1,-1 1 0,0-1 1,0 0-1,1 1 0,-1-1 1,0 1-1,0-1 1,0 1-1,0-1 0,1 1 1,-1 0-1,0 0 0,0 0 1,0-1-1,-1 1 0,1 0 1,0 0-1,0 0 0,0 1 1,-1-1-1,1 0 1,0 0-1,-1 0 0,1 0 1,-1 1-1,0-1 0,1 0 1,-1 0-1,0 2 0,1-1 49,-1 0-1,1 0 1,-1-1 0,1 1-1,0 0 1,0 0-1,0-1 1,0 1-1,0-1 1,0 1-1,0-1 1,0 1-1,0-1 1,1 0-1,-1 1 1,1-1-1,-1 0 1,1 0-1,-1 0 1,1 0-1,3 1 1,3 0-63,1-1 0,-1 0 0,1 0 0,0 0 0,-1-2 0,17-1 1,24-8-4436,-11-4-1684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8840,'0'0'8654,"-8"2"-6465,2-1-2001,1 1 0,0-1 0,0 1-1,0 0 1,0 1 0,0-1 0,1 1 0,-1 0 0,1 0 0,-1 0 0,1 1 0,0 0 0,0-1 0,1 1 0,-1 1 0,1-1 0,0 0 0,-4 8 0,-9 21 276,1 1 1,2 1-1,2 0 1,1 0-1,1 1 1,2 0-1,2 1 1,1 0-1,2 0 0,1 0 1,6 47-1,0-64-376,0-24 121,3-33 231,-13-236-1267,5 272 223,38 20-2838,-24-13 2913,3 0-254,0 0 1,1-1 0,0 0 0,0-1 0,0-2 0,35 2 0,-44-3 787,0-1 1,0 0 0,0-1 0,0 0 0,0 0 0,0-1 0,-1-1-1,1 1 1,-1-1 0,1 0 0,-1-1 0,0 0 0,0 0 0,-1-1 0,14-11-1,-19 15 194,-1 0 0,0 0 0,1-1-1,-1 1 1,0-1 0,0 1-1,0-1 1,0 1 0,-1-1 0,1 1-1,0-1 1,0 0 0,-1 1-1,1-4 1,-1 4-106,0 1-1,0-1 1,0 1 0,0-1-1,-1 1 1,1-1-1,0 0 1,0 1-1,0 0 1,-1-1 0,1 1-1,0-1 1,-1 1-1,1-1 1,0 1 0,-1 0-1,1-1 1,-1 1-1,1 0 1,-1-1 0,1 1-1,-1 0 1,1-1-1,-1 1 1,1 0 0,-1 0-1,1 0 1,-1 0-1,0-1 1,-2 1 20,-1 0-1,1 0 1,0 0-1,0 0 1,-1 0-1,1 0 1,0 1 0,0 0-1,0 0 1,-1 0-1,1 0 1,0 0-1,1 0 1,-5 3-1,3-2-59,1 0-1,0 1 0,0-1 0,0 1 0,0-1 0,0 1 0,0 0 0,1 0 0,-1 0 0,1 0 0,0 1 0,0-1 0,0 1 0,1-1 0,-1 1 0,1 0 0,0-1 0,0 1 0,0 0 0,0 0 1,1 0-1,-1 0 0,1 6 0,1-9-22,0 0 0,0 1 1,0-1-1,0 0 1,1 0-1,-1 0 0,0 0 1,0 0-1,1 0 0,-1 0 1,0 0-1,1 0 1,-1-1-1,1 1 0,-1-1 1,1 1-1,-1-1 0,1 1 1,0-1-1,-1 0 1,1 0-1,-1 0 0,1 0 1,1 0-1,47-1 655,-43 1-661,18-3-65,0-1 1,-1-1 0,0-2 0,0 0 0,36-17-1,38-11-1089,-98 35 1115,1 0 1,-1 0 0,1-1 0,0 1-1,-1 0 1,1 0 0,0 0 0,-1 0-1,1 0 1,-1 0 0,1 0 0,0 0-1,-1 0 1,1 0 0,0 0 0,-1 0-1,1 0 1,0 0 0,-1 1-1,1-1 1,-1 0 0,1 0 0,-1 1-1,1-1 1,0 1 0,-1-1 0,1 0-1,-1 1 1,0-1 0,1 1 0,-1-1-1,1 1 1,-1-1 0,0 1 0,1-1-1,-1 1 1,0 0 0,1-1-1,-1 1 1,0-1 0,0 1 0,0 0-1,0-1 1,0 1 0,0 0 0,0-1-1,0 1 1,0 0 0,0-1 0,0 1-1,0-1 1,0 1 0,0 0 0,0-1-1,-1 1 1,1 1 0,-1-1 17,1 0 1,0 1-1,0-1 1,0 1 0,0-1-1,0 0 1,0 1-1,0-1 1,1 1-1,-1-1 1,0 0-1,1 1 1,-1-1-1,1 0 1,0 1 0,-1-1-1,1 0 1,0 0-1,0 0 1,-1 0-1,1 0 1,0 1-1,0-2 1,0 1 0,2 1-1,5 1 22,1-1 0,0 0-1,-1 0 1,1-1 0,0 0-1,0 0 1,0-1 0,0-1 0,14-1-1,43 1-1328,-63 2 1277,-1 0 0,1 0 1,-1 0-1,1 0 0,-1 1 0,0-1 0,1 1 1,-1 0-1,0-1 0,0 1 0,0 0 0,0 0 1,0 0-1,-1 1 0,1-1 0,-1 0 0,1 1 1,-1-1-1,0 1 0,0-1 0,0 1 0,0 0 0,0-1 1,-1 1-1,1 0 0,-1 4 0,3 12 227,-1 0-1,-1 32 0,-1-43-94,1 25 533,0-14-431,0-1 0,-2 0 0,0 0 1,-6 31-1,6-45-194,1-1-1,-1 0 1,-1 1 0,1-1 0,0 0 0,-1 0 0,1 0-1,-1 0 1,0 0 0,0 0 0,0 0 0,-1-1-1,1 1 1,-1-1 0,1 0 0,-1 1 0,0-1-1,0 0 1,0-1 0,0 1 0,0 0 0,0-1-1,0 0 1,0 1 0,-1-1 0,1-1 0,-1 1 0,1 0-1,0-1 1,-6 0 0,5 0 17,1 0 0,0 0 0,-1-1 0,1 1-1,-1-1 1,1 0 0,0 0 0,0 0 0,0 0 0,-1-1 0,1 1 0,0-1 0,1 0-1,-1 0 1,0 0 0,0 0 0,1 0 0,-1-1 0,-2-2 0,1-1 3,0 0 0,0 0 1,1-1-1,-1 1 1,1-1-1,1 1 0,-1-1 1,1 0-1,-1-8 0,1 6-31,0 0-1,1 0 0,0 0 0,1-1 0,0 1 0,0 0 1,1 0-1,0 0 0,1 0 0,0 0 0,0 0 1,1 0-1,0 0 0,0 1 0,7-12 0,-5 14 8,1 0 0,-1 0-1,1 1 1,0 0 0,0 0-1,1 0 1,0 1 0,0-1 0,0 2-1,0-1 1,0 1 0,1 0-1,0 1 1,-1 0 0,9-2 0,14 0-208,0 1 1,53 1-1,5 0-4187,-39-4-3103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11115,'-4'5'798,"-36"51"4939,38-52-5551,1-1-1,-1 1 1,1-1 0,-1 1 0,1-1-1,0 1 1,0 0 0,0 0 0,1-1 0,0 1-1,-1 0 1,1 0 0,1 0 0,-1 0-1,1 4 1,0-6-140,0-1 0,0 1 0,0-1 0,0 0 0,1 1 0,-1-1 0,0 0 0,0 0 0,1 0 0,-1 0 0,1 0 0,-1 0-1,1 0 1,0-1 0,-1 1 0,1 0 0,0-1 0,-1 1 0,1-1 0,0 0 0,-1 0 0,1 0 0,0 1 0,3-2 0,52 0 1377,-49 0-1043,16-3-51,1 0 1,-1-2-1,0-1 0,27-11 0,-25 8-309,0 1-1,1 2 1,33-6 0,-59 13-20,-1 0 0,1 0 0,0-1 0,0 1 0,0 0 0,0 0 1,-1 0-1,1 0 0,0 0 0,0 0 0,0 0 0,0 0 0,-1 1 1,1-1-1,0 0 0,0 0 0,0 1 0,-1-1 0,1 0 0,0 1 1,0-1-1,-1 1 0,1-1 0,0 1 0,-1-1 0,1 1 0,-1 0 1,1-1-1,-1 1 0,1 0 0,0 0 0,-1 26-14,-1 1 486,1-27-422,0-1-1,1 1 0,-1 0 1,1 0-1,-1 0 1,0-1-1,1 1 0,-1 0 1,1-1-1,0 1 1,-1 0-1,1-1 0,-1 1 1,1 0-1,0-1 1,0 1-1,-1-1 0,1 0 1,0 1-1,0-1 1,0 0-1,-1 1 0,1-1 1,0 0-1,0 0 1,0 0-1,0 1 0,1-1 1,24 0 238,-1 0 1,1-1-1,-1-2 1,30-6 0,-26 4-386,0 1 0,55-1 1,-7 24 139,-71-18-109,52-4-450,-33-7-2528,-1-10-4306,-11 0-2088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8168,'0'0'19378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84 14734,'0'0'4788,"-6"-10"-528,-21-32-1612,26 40-2584,0 0-1,-1 0 1,1 0-1,-1 1 1,0-1-1,1 1 1,-1-1-1,0 1 1,0-1-1,0 1 1,0 0-1,0 0 1,0 0-1,0 0 1,-1 1-1,1-1 1,0 0-1,0 1 1,-1 0-1,1-1 0,0 1 1,-1 0-1,1 0 1,0 0-1,-1 1 1,1-1-1,0 0 1,0 1-1,-1 0 1,1-1-1,0 1 1,0 0-1,-3 2 1,-2 1-83,1 0-1,0 0 1,1 0 0,-1 1 0,1 0 0,0 0 0,0 0-1,-7 10 1,8-9-18,0 0-1,0 0 1,0 0 0,1 1-1,0-1 1,0 1 0,0 0-1,1 0 1,0 0 0,1 0-1,-2 8 1,4-14 22,-1-1 0,0 1 0,1 0-1,-1 0 1,1 0 0,-1 0 0,1 0 0,-1 0 0,1-1 0,-1 1 0,1 0 0,0-1 0,0 1 0,-1 0-1,1-1 1,0 1 0,0-1 0,0 1 0,0-1 0,-1 1 0,1-1 0,0 0 0,0 1 0,0-1 0,0 0 0,0 0-1,0 0 1,0 0 0,0 0 0,0 0 0,2 0 0,40 0-227,-33-1 27,48-5-1306,-44 3 1179,0 1 1,0 1-1,0 0 0,0 1 1,25 3-1,-38-3 325,0 1 0,0-1 0,1 1 0,-1-1 0,0 1 0,0 0 0,0 0-1,0-1 1,0 1 0,0 0 0,0 0 0,0 0 0,0 0 0,0 0 0,0 0 0,-1 1 0,1-1 0,0 0 0,-1 0 0,1 0 0,-1 1 0,0-1 0,1 0 0,-1 1 0,0-1 0,0 0 0,1 1 0,-1-1 0,0 0-1,-1 1 1,1-1 0,0 2 0,-1 3 23,0 1 0,0-1-1,0 0 1,-1 0-1,0 0 1,-2 6 0,-11 15 339,-2-1 0,0 0 0,-1-1 0,-2-1 0,0-1 0,-2-1 0,-42 35 0,47-48 86,19-20-219,18-24-530,113-145-1157,-110 153 1508,2 1-1,0 1 0,1 1 1,39-27-1,-64 51-29,2-3 15,0 1 0,1 0 0,-1 0 0,0 0 0,1 0 0,-1 1 0,1-1 0,0 1 0,-1 0 0,1 0 0,7-1 0,-10 5-16,0 0 0,0 0 0,0 0 0,0 0-1,-1 0 1,0 0 0,1 0 0,-1 1 0,0-1 0,0 0 0,-1 0 0,1 0 0,-2 4 0,-19 32 169,19-35-129,-1 0 0,0-1 0,1 1 0,0 0 1,0 1-1,0-1 0,0 0 0,1 0 0,0 1 1,-1 4-1,2-8-15,15-13 117,2-10 68,0 0 0,13-25 0,-23 36-45,-2 1 0,1-1-1,-2-1 1,1 1 0,-2-1-1,1 1 1,1-15 0,-5 25-149,0 1 1,0-1 0,1 0 0,-1 1-1,0-1 1,0 1 0,1-1 0,-1 1 0,1-1-1,-1 1 1,0-1 0,1 1 0,-1-1-1,1 1 1,-1 0 0,1-1 0,-1 1 0,1 0-1,-1-1 1,1 1 0,-1 0 0,1 0-1,-1-1 1,1 1 0,0 0 0,-1 0-1,1 0 1,-1 0 0,1 0 0,0 0 0,-1 0-1,1 0 1,0 0 0,-1 0 0,1 0-1,-1 0 1,1 0 0,0 1 0,-1-1 0,2 0-1,32 12-252,-22-7 142,-1-1-207,85 25-4571,-29-20-4199,-36-8 1638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14958,'0'0'11024,"-6"15"-11158,-47 128 1250,6 2 0,-37 204 0,79-292-914,6-57-201,-1 0 0,0 1 0,0-1 0,0 0 0,1 0 0,-1 0 0,0 1 0,0-1 0,0 0 0,1 0 0,-1 0 0,0 0 0,0 0-1,1 0 1,-1 0 0,0 1 0,0-1 0,1 0 0,-1 0 0,0 0 0,1 0 0,-1 0 0,0 0 0,0 0 0,1 0 0,-1 0 0,0-1-1,0 1 1,1 0 0,-1 0 0,0 0 0,0 0 0,1 0 0,-1 0 0,0 0 0,0-1 0,1 1 0,-1 0 0,0 0 0,0 0 0,0-1-1,0 1 1,1 0 0,-1 0 0,0-1 0,17-15 78,0-1 0,21-30 0,4-3-572,-30 37 273,7-8 5,37-33-1,-52 50 194,0 1 1,0 0-1,0 0 0,1 0 1,-1 0-1,1 1 0,-1-1 1,1 1-1,0 1 0,0-1 0,0 0 1,0 1-1,0 0 0,0 1 1,0-1-1,10 1 0,-14 0 8,0 1-1,0 0 1,0 0-1,0 0 1,0 0-1,-1 0 1,1 0-1,0 0 1,-1 0-1,1 0 1,-1 0-1,1 0 1,-1 0-1,1 0 1,-1 1-1,0-1 1,0 0-1,1 0 1,-1 0-1,0 1 1,0-1-1,0 0 1,0 0-1,-1 0 1,1 1-1,0-1 1,0 0-1,-1 2 1,0 1 56,1-1 0,-1 1 0,0 0 0,0-1 0,0 1 0,0-1 0,-1 0 0,-3 6 0,-1-8 804,3-13-477,3-20-304,0 26-43,-2-20-80,1 19 30,1 0 0,-1-1 0,1 1 0,0 0 0,1 0 0,0 0 0,0-1 1,4-11-1,-5 18 13,1 1 1,-1 0-1,1-1 1,0 1-1,-1-1 1,1 1-1,0 0 1,0-1-1,-1 1 1,1 0 0,0 0-1,0 0 1,0 0-1,-1 0 1,1 0-1,0 0 1,0 0-1,-1 0 1,1 0-1,0 0 1,0 0 0,0 0-1,-1 0 1,1 1-1,0-1 1,-1 0-1,1 1 1,0-1-1,0 1 1,31 15 42,-18-9-76,41 7-1311,3-10-4900,-23-4-371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102 185 4260,'0'0'18113,"-9"-3"-17862,6 2-242,0 0-1,0 0 1,0 1-1,0-1 1,0 1-1,0 0 1,0 0 0,0 0-1,1 0 1,-1 0-1,0 0 1,0 1-1,0 0 1,0-1 0,0 1-1,0 0 1,0 1-1,1-1 1,-1 0-1,1 1 1,-1 0 0,1-1-1,-1 1 1,1 0-1,0 0 1,0 0-1,0 0 1,0 1-1,0-1 1,0 1 0,1-1-1,-1 1 1,1-1-1,0 1 1,0 0-1,0 0 1,0 0 0,0 0-1,0-1 1,1 1-1,0 0 1,-1 5-1,1-8-4,0 1-1,0 0 1,0 0-1,0-1 1,0 1-1,0 0 1,0-1-1,0 1 1,1 0-1,-1-1 1,0 1-1,0 0 1,1-1-1,-1 1 1,0 0-1,1-1 1,-1 1-1,0-1 1,1 1-1,-1-1 1,1 1 0,-1-1-1,1 1 1,-1-1-1,1 1 1,-1-1-1,1 0 1,0 1-1,-1-1 1,1 0-1,0 0 1,-1 1-1,1-1 1,1 0-1,32-1-37,36-22-625,-67 23 583,26-14-265,-21 10 336,1 0-1,-1 0 1,1 1 0,0 0-1,0 0 1,18-2-1,-27 8 120,-1-1 0,1 1 0,-1 0-1,1 0 1,-1-1 0,0 1-1,0-1 1,0 1 0,-3 4 0,-29 50 949,11-23-440,1 0 0,3 2 0,1 0-1,1 1 1,2 0 0,-9 42 0,7-21-550,12-43 358,24-52 42,26-54-105,100-176-551,-125 234-132,2 1 0,1 1 1,1 1-1,1 1 1,51-42-1,-73 67 274,1 0 0,-1 1 0,1 0-1,0 0 1,0 0 0,1 0 0,-1 1-1,0-1 1,1 1 0,7-1 0,-13 3 32,0 0 0,0 0 0,1 0 0,-1 0 0,0 0 0,0 0 0,0 0-1,1 0 1,-1 0 0,0 0 0,0 0 0,0 0 0,0 0 0,1 0 0,-1 0 0,0 0 0,0 0 0,0 0 0,0 0 0,1 0 0,-1 0 0,0 1 0,0-1 0,0 0 0,0 0 0,0 0 0,0 0 0,1 0 0,-1 1 0,0-1 0,0 0 0,0 0 0,0 0 0,0 0 0,0 1 0,0-1 0,0 0 0,0 0 0,0 0 0,0 0 0,0 1 0,0-1 0,0 0 0,0 0 0,0 0 0,0 1 0,-3 12-116,-10 12 81,-11 2 49,20-23 28,-1 0-1,1 0 1,0 0-1,0 1 0,1 0 1,0 0-1,-1 0 1,2 0-1,-1 0 0,0 0 1,1 1-1,0-1 1,-2 11-1,6-13-32,1 0-1,0 0 1,0 0 0,0 0-1,0 0 1,0-1 0,0 0-1,1 1 1,-1-1 0,1 0-1,0-1 1,-1 1 0,7 1-1,6 5-10,-13-7 10,0 0 0,0 1-1,0 0 1,-1 0 0,1-1 0,-1 2-1,1-1 1,-1 0 0,0 0 0,0 1-1,0-1 1,0 1 0,0 0 0,0 0-1,-1-1 1,1 1 0,-1 0 0,0 0-1,1 6 1,-2-6 32,0-1 0,0 1 1,-1-1-1,0 1 0,1-1 0,-1 1 0,0-1 0,0 1 0,0-1 1,-1 0-1,1 0 0,0 0 0,-1 0 0,0 0 0,1 0 0,-1 0 1,0 0-1,0 0 0,0-1 0,0 1 0,0-1 0,0 0 0,-1 1 1,1-1-1,-4 1 0,-5 4 162,0-1 1,-1-1 0,0 0-1,1-1 1,-1 0 0,0 0-1,-1-1 1,1-1 0,0 0-1,-14-1 1,25 0-323,0-1 0,0 1 0,0 0 0,1 0 0,-1-1 0,0 1 0,1 0 0,-1-1 1,0 1-1,1-1 0,-1 1 0,0-1 0,1 1 0,-1-1 0,1 1 0,-1-1 0,1 1 0,-1-1 0,1 0 0,-1 1 0,1-1 1,0 0-1,-1 0 0,1 1 0,0-1 0,0 0 0,-1 0 0,1 1 0,0-1 0,0 0 0,0 0 0,0 0 0,0 0 0,3-19-10157,7 6-3268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12011,'0'0'14521,"9"-3"-13149,4-1-1156,-1-1 0,-1 0 1,1-1-1,16-12 0,-24 16-209,-1 0 0,1-1 0,0 0 0,-1 0 0,0 0 0,0 0 1,0 0-1,0-1 0,0 0 0,-1 1 0,1-1 0,-1 0 0,0 0 0,0 0 0,-1 0 0,1-1 0,-1 1 0,0 0 0,1-8 0,-2 11-25,0 1 1,-1-1-1,1 0 0,0 1 0,-1-1 1,1 0-1,-1 0 0,1 1 0,-1-1 1,1 1-1,-1-1 0,1 1 0,-1-1 0,0 0 1,1 1-1,-1 0 0,0-1 0,1 1 1,-1-1-1,0 1 0,1 0 0,-1 0 1,0-1-1,0 1 0,0 0 0,1 0 0,-1 0 1,0 0-1,0 0 0,0 0 0,1 0 1,-1 0-1,0 0 0,0 0 0,0 1 1,1-1-1,-1 0 0,0 0 0,0 1 0,-1 0 1,-32 13-290,30-9 296,0-1 0,0 1 1,0-1-1,0 1 0,1 0 1,0 0-1,0 1 0,-2 7 0,4-12 10,1 0-1,-1 1 1,1-1-1,0 1 0,-1-1 1,1 1-1,0-1 1,0 1-1,0-1 0,0 0 1,1 1-1,-1-1 1,0 1-1,1-1 0,-1 1 1,0-1-1,1 0 1,0 1-1,-1-1 0,1 0 1,0 1-1,0-1 1,0 0-1,-1 0 0,1 0 1,1 0-1,-1 0 1,0 0-1,0 0 0,0 0 1,0 0-1,1-1 1,-1 1-1,0 0 0,1-1 1,-1 1-1,0-1 1,1 1-1,1-1 0,92 21-194,-72-17 121,-1 0 0,0 1 0,30 12 0,-42-12 395,-10-5-279,0 0 1,0 0-1,0 0 1,0 0 0,0 0-1,0 0 1,0 0-1,0 0 1,0 0 0,0 0-1,0 0 1,0-1 0,0 1-1,0 0 1,0 0-1,0 0 1,0 0 0,0 0-1,0 0 1,0 0-1,0 0 1,1 0 0,-1 0-1,0 0 1,0 0 0,0 0-1,0 0 1,0 0-1,0 0 1,0 0 0,0 0-1,0 0 1,0 0-1,0-1 1,0 1 0,0 0-1,1 0 1,-1 0 0,0 0-1,0 0 1,0 0-1,0 0 1,0 0 0,0 0-1,0 0 1,0 1-1,0-1 1,-1-20 257,0 5-284,2-1 1,0 1-1,0 0 1,2-1-1,0 1 1,1 0-1,0 1 1,1-1 0,1 1-1,8-16 1,-13 29-119,0-1 1,0 1 0,1 0 0,-1 0 0,0 0-1,1 0 1,-1 0 0,1 0 0,-1 1-1,1-1 1,0 1 0,-1-1 0,1 1 0,0-1-1,-1 1 1,1 0 0,0 0 0,-1 0 0,1 0-1,0 0 1,0 0 0,-1 0 0,1 0 0,0 1-1,-1-1 1,1 1 0,0-1 0,-1 1-1,1 0 1,-1 0 0,3 1 0,21 17-5202,-24-18 4476,0 1 0,0-1 0,0 0-1,0 1 1,-1-1 0,1 1 0,0-1 0,-1 1 0,1 0 0,0-1 0,-1 1-1,0-1 1,1 4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10154,'0'0'3779,"62"16"930,-18-5-1731,5 2-1312,3 2-1057,-3 0-513,2-2-1506,-4-5-4579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31 1602,'0'0'9155,"-10"4"-5979,2 0-2903,0 0 0,0 1 1,1 0-1,-1 0 0,1 1 0,0-1 0,1 2 0,-1-1 1,1 1-1,0 0 0,-4 8 0,2-4-154,1 0 1,0 0-1,0 1 0,2 0 1,-1 0-1,1 0 1,1 1-1,1 0 0,-1 0 1,-1 16-1,6-27-37,-1-1 0,0 0 0,1 1 0,-1-1 0,1 0 0,-1 1 0,1-1 0,0 0 0,-1 0 0,1 0 0,0 0 0,0 0 0,0 0 0,0 0 0,0 0 0,0 0 0,0 0 0,0 0 0,0-1 0,0 1 0,0 0 0,1-1 0,-1 1 0,0-1 0,0 1 0,1-1 0,-1 0 0,0 1 0,1-1 0,-1 0 0,0 0 0,1 0 0,-1 0 0,1 0 0,-1 0 0,0 0 0,3-2 0,4 2 258,0-1 0,0 0 0,0-1 1,0 0-1,12-5 0,-3-2-198,0 0-1,-1-2 1,0 1 0,-1-2-1,0 0 1,-1-1 0,-1 0-1,0-1 1,0-1 0,-1 0-1,-1-1 1,11-20 0,-39 66-320,-20 47 147,35-71 123,0 0 0,0 1 0,1-1 0,-1 0 1,1 1-1,1-1 0,-1 0 0,1 1 0,1-1 0,-1 1 0,3 9 1,-2-14-15,0 0 1,0 0 0,0 0 0,1 0 0,-1 0-1,1-1 1,-1 1 0,1-1 0,-1 1 0,1-1-1,0 0 1,0 1 0,0-1 0,0 0 0,0 0-1,0 0 1,0-1 0,0 1 0,0 0 0,0-1-1,1 1 1,-1-1 0,0 0 0,5 0 0,2 1 190,0-1 0,1 0 0,-1 0 0,16-3 0,-15 0-222,0-1 0,-1 0 0,1 0 0,-1-1 1,0 0-1,0 0 0,0-1 0,-1-1 0,0 1 0,0-1 1,9-11-1,-8 9-47,0-1 0,-1-1 0,0 0 0,-1 0 0,0 0 0,-1-1 0,0 0 0,5-17 0,-10 28-5,0-1 1,-1 0 0,1 0-1,-1 1 1,1-1-1,-1 0 1,0 0 0,0 0-1,0 0 1,0 1-1,0-1 1,0 0 0,0 0-1,-1 0 1,1 0 0,-1-2-1,0 3-2,0 1 0,1-1 1,-1 1-1,1 0 0,-1-1 0,0 1 0,1 0 1,-1 0-1,1 0 0,-1-1 0,0 1 0,1 0 0,-1 0 1,0 0-1,1 0 0,-1 0 0,0 0 0,1 0 1,-1 0-1,0 1 0,1-1 0,-1 0 0,0 0 0,1 0 1,-1 1-1,1-1 0,-1 0 0,0 1 0,0-1 0,-4 4-16,-1-1-1,1 1 0,0 0 0,0 0 0,0 1 1,0-1-1,-6 10 0,9-11 24,0-1 0,0 1 0,1-1 0,-1 1 0,1 0 0,-1 0 0,1 0-1,0 0 1,0 0 0,1 0 0,-1 0 0,0 0 0,1 0 0,0 0 0,0 1 0,0-1 0,0 0 0,0 0 0,1 0 0,-1 0 0,1 0 0,0 0 0,2 4 0,-2-5-6,1 1 1,0-1 0,0-1-1,0 1 1,0 0 0,0 0 0,0-1-1,0 1 1,1-1 0,-1 0-1,0 0 1,1 0 0,-1 0-1,1 0 1,-1 0 0,1-1 0,0 1-1,-1-1 1,1 1 0,0-1-1,-1 0 1,1 0 0,0-1 0,-1 1-1,1 0 1,-1-1 0,1 0-1,3-1 1,3-2-43,-1 0 1,0 0-1,0-1 0,-1 0 1,1 0-1,-1-1 0,0 0 1,-1 0-1,1-1 0,-1 0 1,-1 0-1,8-12 0,-12 18 49,4-11 73,-15 13-45,-13 13-15,21-12-14,0 0-1,0 0 1,0 1 0,0-1-1,1 1 1,-1-1 0,1 1-1,-1-1 1,1 1-1,0 0 1,0-1 0,0 1-1,1 0 1,-1 4-1,1-5 2,0-1-1,1 0 0,-1 1 1,1-1-1,-1 0 1,1 1-1,0-1 0,-1 0 1,1 0-1,0 0 0,0 0 1,0 1-1,0-1 0,0 0 1,0-1-1,0 1 1,0 0-1,0 0 0,1 0 1,-1-1-1,0 1 0,0-1 1,1 1-1,-1-1 0,0 1 1,1-1-1,-1 0 1,1 0-1,-1 1 0,3-1 1,89 10 35,-66-8-1,0 1 1,0 1-1,-1 1 1,33 11-1,-50-12 243,-9-5-245,0 1 0,0 0 1,0 0-1,0 0 0,0-1 0,0 1 0,0 0 0,0 0 1,0 0-1,0-1 0,0 1 0,0 0 0,0 0 1,0 0-1,0 0 0,0-1 0,0 1 0,1 0 1,-1 0-1,0 0 0,0-1 0,0 1 0,0 0 1,0 0-1,0 0 0,1 0 0,-1 0 0,0 0 1,0-1-1,0 1 0,0 0 0,1 0 0,-1 0 1,0 0-1,0 0 0,0 0 0,1 0 0,-1 0 1,0 0-1,0 0 0,0 0 0,1 0 0,-1 0 0,0 0 1,0 0-1,0 0 0,1 0 0,-1 0 0,0 0 1,0 0-1,0 0 0,1 0 0,-1 0 0,0 0 1,0 0-1,0 1 0,1-1 0,-3-22-143,8-202-1438,0 229-2363,1 8 882,-2 12-6313,-4-18 1644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10922,'0'0'9321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304 200 15663,'0'0'9390,"-9"-8"-8552,6 4-800,-1 1-1,1-1 0,-1 1 1,0 0-1,0 0 0,0 1 1,-1-1-1,1 1 0,0 0 1,-1 0-1,0 1 1,1-1-1,-1 1 0,0 0 1,0 0-1,0 1 0,1-1 1,-1 1-1,0 0 1,0 0-1,0 1 0,0-1 1,-6 3-1,-3 2-32,0 0-1,0 1 1,1 1-1,0 0 1,0 1 0,1 0-1,-12 11 1,18-15 1,1 0 0,0 1 0,0 0 0,0 0 0,1 0 0,0 0 0,0 1 0,0 0-1,1 0 1,-1 0 0,1 0 0,1 0 0,-1 1 0,1-1 0,0 1 0,1-1 0,-2 10 0,3-15-2,0 0-1,1 1 1,-1-1-1,0 0 1,0 0-1,1 0 1,-1 1-1,0-1 1,1 0-1,-1 0 1,1 0-1,0 0 0,-1 0 1,1 0-1,0 0 1,0 0-1,0 0 1,-1 0-1,1 0 1,0 0-1,0-1 1,0 1-1,0 0 1,2 0-1,1 1 28,0-1 0,0 1-1,0-1 1,0 0-1,0 0 1,0-1 0,8 1-1,2-1 146,-1 0 0,1-2 0,0 1 0,14-5 0,-7 0-94,-1-2 0,1 0 1,-1-2-1,0 0 0,-1-1 1,31-23-1,-24 13-62,0-1 0,-1-1 0,37-46 1,-54 60-34,0 0 1,-1-1-1,-1 0 1,0-1-1,0 0 1,-1 1-1,0-2 1,5-19-1,-9 30 7,-1 1 0,0-1-1,1 0 1,-1 1-1,0-1 1,0 0-1,0 1 1,0-1-1,0 0 1,1 1-1,-1-1 1,0 0-1,-1 0 1,1 1-1,0-1 1,0 0-1,0 1 1,0-1-1,0 0 1,-1 1-1,1-1 1,0 0-1,-1 1 1,1-1-1,0 0 1,-1 1-1,1-1 1,-1 1-1,1-1 1,-1 1 0,1-1-1,-1 1 1,0 0-1,1-1 1,-1 1-1,1-1 1,-1 1-1,0 0 1,1 0-1,-1-1 1,0 1-1,1 0 1,-1 0-1,0 0 1,1 0-1,-1 0 1,0 0-1,0 0 1,-1 0-1,-1 0-16,0 1-1,-1 0 0,1 0 1,0 0-1,0 0 1,0 1-1,0-1 0,0 1 1,-5 3-1,1 1 24,0 1 0,0 1 0,0-1 0,1 1 0,0 0 0,0 1 0,1-1-1,0 1 1,1 0 0,0 0 0,0 1 0,1-1 0,0 1 0,1 0 0,-3 18 0,4-22-87,1 0 0,-1 0 0,1 1-1,0-1 1,1 0 0,-1 0 0,1 0 0,0 0 0,1 0-1,0-1 1,0 1 0,0 0 0,0 0 0,1-1 0,0 0-1,0 1 1,0-1 0,1-1 0,0 1 0,0 0 0,0-1 0,0 0-1,1 0 1,0 0 0,-1 0 0,12 5 0,25 6-4664,4-7-5318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41 6374,'0'0'4324,"9"-5"-806,3 0-2198,-7 2-541,0 1 0,0-1 1,-1 0-1,1 0 0,0 0 0,4-6 1,-19 6 5717,-49 1-6188,42 4-310,-1 1 1,1 1 0,-1 0-1,1 1 1,1 1-1,-1 0 1,1 2-1,0-1 1,0 2-1,-17 13 1,32-21-29,-1 0 1,1 0-1,0 0 1,-1 0-1,1 0 1,0 1-1,0-1 1,0 1-1,0-1 1,0 1-1,0-1 1,0 1-1,0-1 1,0 1-1,1 0 1,-1-1-1,1 1 1,0 0-1,-1 2 1,1-2-40,0-1 1,1 0-1,-1 1 1,1-1-1,-1 1 1,1-1-1,0 0 1,-1 1-1,1-1 1,0 0-1,0 0 1,0 0-1,0 0 1,0 1-1,0-1 1,0 0-1,0-1 0,2 2 1,7 4-401,0 0-1,1-2 1,-1 1-1,21 5 1,-21-7 360,40 11-813,-34-11 685,0 2-1,-1-1 1,0 2 0,0 0 0,24 13 0,-39-18 298,1-1 0,0 0 1,-1 1-1,1-1 0,0 1 1,-1-1-1,1 0 0,0 1 1,-1 0-1,1-1 0,-1 1 1,1-1-1,-1 1 0,1 0 1,-1-1-1,0 1 0,1 0 1,-1-1-1,0 1 0,1 0 1,-1-1-1,0 1 0,0 0 1,0 0-1,0-1 0,0 1 1,0 0-1,0 0 0,0 0 1,0 0-1,-1 0 29,1 1 0,-1-1 0,0 0 0,0 0 0,0 0 0,0 0-1,-1 0 1,1 0 0,0 0 0,0 0 0,0-1 0,-1 1 0,1 0 0,-2 0 0,-51 14 1092,53-15-1173,-22 4-166,0 0-1,1-2 0,-1-1 1,0 0-1,-28-4 1,33-3-2423,12-5-2716,5-2-2852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51 12684,'0'0'3336,"-11"-1"-314,0 0-2863,0 1 0,0 1 0,1 0 0,-1 0 0,0 1 1,0 0-1,1 1 0,0 0 0,-1 1 0,1 0 0,0 0 0,1 1 0,-1 0 0,-13 12 0,15-11-136,1 0 0,0 1-1,1 0 1,-1 0-1,-8 14 1,14-18 28,-1-1-1,0 1 1,1 0-1,-1-1 1,1 1 0,0 0-1,0 0 1,0 0 0,0 0-1,1 0 1,-1 1-1,1-1 1,0 0 0,0 0-1,0 0 1,0 0-1,1 0 1,-1 1 0,1-1-1,0 0 1,1 4-1,0-5 131,0 0 0,0 0-1,1 0 1,-1 0-1,1 0 1,-1 0-1,1-1 1,0 1-1,-1-1 1,1 0 0,0 0-1,0 0 1,0 0-1,0 0 1,0-1-1,0 1 1,0-1 0,0 0-1,0 0 1,5 0-1,3 0 155,1 0 0,-1-1 0,1-1 0,13-2 0,-17 1-263,0 0 0,0 0 0,0-1-1,-1 0 1,1-1 0,-1 1 0,0-1 0,0-1 0,-1 1 0,1-1-1,-1 0 1,-1-1 0,10-12 0,-11 13-70,0 0 0,-1 0 0,0 0 0,0-1 0,0 1 0,-1-1 0,0 0-1,0 1 1,0-1 0,-1 0 0,0 0 0,-1 0 0,1 0 0,-1 0 0,-1 0 0,1 0 0,-3-9 0,2 14-92,1 0 0,-1 0 0,0 0 0,0 1 0,0-1 0,0 0 0,0 1-1,-1-1 1,1 1 0,0-1 0,-1 1 0,1-1 0,-1 1 0,0 0 0,1 0 0,-1 0 0,0 0 0,0 0 0,1 0 0,-1 1 0,0-1 0,0 0 0,0 1 0,0-1-1,0 1 1,0 0 0,0 0 0,0 0 0,0 0 0,0 0 0,0 0 0,0 0 0,0 1 0,0-1 0,0 1 0,0 0 0,1-1 0,-1 1 0,0 0 0,0 0-1,0 0 1,1 0 0,-1 0 0,1 0 0,-1 1 0,1-1 0,-1 1 0,1-1 0,0 1 0,-1-1 0,1 1 0,0 0 0,-1 3 0,1-2-451,0 1 0,0 0 0,0-1 0,1 1 0,-1 0 1,1-1-1,0 1 0,0 0 0,0-1 0,1 1 0,-1 0 1,1-1-1,0 1 0,0 0 0,2 5 0,17 7-4461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8136,'0'0'9844,"-12"9"-8035,-8 9-1292,0 1-1,1 0 0,2 2 0,0 0 1,1 1-1,1 0 0,0 1 0,2 1 0,-10 26 1,19-38-372,0 0 0,0 0 1,2 1-1,-3 17 0,4-28-131,1 0 0,0 0 0,-1 0 0,1 0 0,0 0 0,0 0 0,1 1 0,-1-1 0,0 0 0,1 0 0,-1 0 0,1 0 0,-1 0 0,1 0 0,0 0 0,0 0 0,0-1 0,0 1 0,0 0 0,0 0 1,1-1-1,-1 1 0,1-1 0,-1 1 0,1-1 0,-1 0 0,1 1 0,0-1 0,0 0 0,0 0 0,-1 0 0,1 0 0,0-1 0,4 2 0,1-1 100,0 0 0,-1-1 1,1 0-1,0 0 0,0-1 1,0 0-1,0 0 0,-1 0 1,1-1-1,-1 0 1,13-5-1,-7 1-60,-1-1 0,1 0 0,-1 0-1,0-1 1,15-15 0,1-5-55,-1-2 1,-1-1-1,22-36 0,-34 48-618,-1-1 0,12-29-1,-51 83-154,10-7 788,1 2-1,-24 57 0,36-74 20,0 1 0,0-1-1,1 1 1,1-1 0,0 1 0,1 0 0,0 0-1,1-1 1,0 1 0,4 19 0,-4-29-215,1 0 1,0 0-1,0 0 1,1 0-1,-1 0 1,1 0-1,-1-1 1,1 1-1,0-1 1,0 1-1,0-1 1,0 0-1,0 1 1,0-1-1,1 0 0,-1-1 1,6 4-1,21 6-5748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93 2915,'0'0'11157,"1"-9"-7570,0-1-3245,0 5 358,0 1 0,-1-1 0,1 1-1,-1-1 1,0 1 0,-1-1 0,1 0 0,-2-5-1,1 8-536,0 1 0,0-1 0,0 1 0,0-1 0,0 0 0,0 1 0,0 0 0,-1-1 0,1 1 0,0 0 0,-1-1 0,1 1 0,-1 0 0,0 0 0,1 0 0,-1 1 0,0-1 0,1 0 0,-1 1-1,0-1 1,0 1 0,0-1 0,0 1 0,0 0 0,1 0 0,-5 0 0,-4 0-134,-1 1-1,1 0 1,0 0-1,0 1 1,0 1 0,0 0-1,0 0 1,1 1-1,-1 0 1,1 1 0,0 0-1,0 0 1,0 1-1,1 0 1,0 0-1,-12 13 1,6-5-50,1 0 1,0 1-1,1 0 0,1 1 1,0 1-1,1-1 0,-14 36 0,20-42 17,0 0 0,2 0 0,-1 0-1,-1 20 1,3-28 2,1-1 0,0 1 0,0 0 0,0 0-1,0 0 1,0-1 0,0 1 0,0 0 0,1 0 0,-1 0 0,1-1 0,-1 1-1,1 0 1,0 0 0,-1-1 0,1 1 0,0-1 0,0 1 0,0-1-1,0 1 1,1-1 0,-1 0 0,0 1 0,1-1 0,-1 0 0,1 0-1,-1 0 1,1 0 0,-1 0 0,1 0 0,0 0 0,-1-1 0,1 1-1,3 0 1,6 0-12,0-1-1,0 0 0,0 0 0,0-1 0,0-1 1,0 0-1,0-1 0,0 0 0,-1 0 0,0-1 1,1 0-1,-1-1 0,-1 0 0,1-1 0,-1 0 1,0 0-1,0-1 0,11-12 0,-5 6-39,-1-2 0,0 0 0,-1-1 0,-1 0 0,0 0 0,-2-2 0,0 1-1,-1-1 1,11-28 0,-19 42 48,1-1 1,-1 1-1,0 0 0,0-1 0,0 1 0,-1-1 0,1 1 1,-1-1-1,0 1 0,-2-9 0,2 12 1,0 1 0,-1 0 0,1 0-1,0-1 1,-1 1 0,1 0 0,0 0-1,-1 0 1,1 0 0,-1-1 0,1 1-1,0 0 1,-1 0 0,1 0 0,-1 0 0,1 0-1,0 0 1,-1 0 0,1 0 0,-1 0-1,1 0 1,-1 0 0,1 0 0,0 1-1,-1-1 1,1 0 0,0 0 0,-1 0 0,1 0-1,-1 1 1,1-1 0,0 0 0,0 0-1,-1 1 1,1-1 0,0 0 0,-1 1-1,1-1 1,0 0 0,0 1 0,-1-1 0,1 0-1,0 1 1,0-1 0,0 0 0,0 1-1,0-1 1,-1 1 0,-12 18-150,9-8 135,0 0 0,1 0 1,0 0-1,1 1 0,0-1 0,1 1 0,0-1 0,1 1 0,0-1 1,0 1-1,4 13 0,-3-20 20,0 0-1,0 1 1,1-1 0,-1 0-1,1 0 1,1 0 0,-1-1 0,1 1-1,0-1 1,0 1 0,0-1-1,0 0 1,1 0 0,0 0 0,-1 0-1,2-1 1,-1 0 0,0 1 0,1-2-1,-1 1 1,1 0 0,0-1-1,0 0 1,0 0 0,9 2 0,-1-2 9,0 0 0,0 0 0,1-2 0,-1 1 0,0-2 0,1 0 0,-1 0 0,0-1 1,0-1-1,19-6 0,-24 6-4,0 0 0,-1 0 0,1-1 0,-1 0 0,0 0 0,0 0 1,-1-1-1,1 0 0,-1-1 0,0 1 0,0-1 0,-1 0 0,0-1 0,0 1 1,0-1-1,-1 0 0,0 0 0,4-8 0,-7 11 8,0 0 0,0 0 0,0 0 0,-1 0 0,0 0 0,1 0 0,-1 0 0,0 0 0,-1 0 0,0-6 0,0 9-14,1 0 0,0 0 0,0 0 0,-1 0 0,1 1 0,0-1 1,-1 0-1,1 0 0,-1 0 0,1 1 0,-1-1 0,1 0 0,-1 1 0,0-1 1,1 0-1,-1 1 0,0-1 0,1 1 0,-1-1 0,0 1 0,0-1 0,0 1 0,1 0 1,-1-1-1,0 1 0,0 0 0,0 0 0,0 0 0,0-1 0,0 1 0,1 0 1,-1 0-1,0 0 0,0 0 0,0 1 0,0-1 0,0 0 0,0 0 0,0 0 1,1 1-1,-1-1 0,0 0 0,0 1 0,0-1 0,1 1 0,-1-1 0,0 1 1,0 0-1,1-1 0,-1 1 0,1-1 0,-2 2 0,-2 3-2,-1 0 0,1 0 0,-1 0 0,1 1-1,1 0 1,-1 0 0,1 0 0,0 0 0,1 0 0,-1 0-1,1 1 1,1-1 0,-1 1 0,1 0 0,0 0 0,0-1 0,1 1-1,0 0 1,0 0 0,1-1 0,1 10 0,0-13 5,-1 0 1,0-1-1,1 0 1,0 1-1,-1-1 0,1 0 1,0 0-1,0 0 1,0 0-1,0 0 1,1 0-1,-1-1 0,0 1 1,1-1-1,-1 1 1,1-1-1,0 0 1,-1 0-1,1 0 0,0-1 1,0 1-1,-1-1 1,1 1-1,0-1 1,0 0-1,3 0 0,5 0 6,0 0 0,0 0 0,0-1-1,0 0 1,16-5 0,-19 3-14,0 1 1,-1-1-1,1-1 1,-1 0-1,0 0 1,0 0-1,0-1 1,-1 0-1,1 0 1,-1 0-1,0-1 0,-1 0 1,8-11-1,-10 14 70,-1-1 0,0 1 0,0-1 0,0 0-1,-1 1 1,1-1 0,-1 0 0,0 0-1,0 0 1,0 0 0,-1 0 0,0 0 0,1-1-1,-1 1 1,-1 0 0,1 0 0,0 0 0,-1 0-1,0 0 1,0 0 0,0 0 0,-1 0 0,1 0-1,-1 1 1,0-1 0,0 1 0,0-1-1,-4-4 1,-54-50 1287,103 60-1693,-11 2-156,46 7-2032,2-5-3368,-24-6-2478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1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8072,'0'0'14157,"10"49"-12491,5-37-1026,-2-1-448,6 0-31,1-1-738,-5-5-2658,1-1-3363,-9-4-5542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12684,'-9'1'4863,"-2"2"-4088,-1 0 0,0 1-1,1 0 1,0 1 0,0 0-1,-15 9 1,19-10-438,0 1 0,0 0-1,0 0 1,0 0 0,1 1 0,0 0 0,0 0 0,1 1 0,0 0-1,0 0 1,-5 8 0,10-14-331,-1 0 0,0 0 0,1 0 0,0 0 0,-1 0 0,1 0 0,-1 0 0,1 0 0,0 0 0,0 0 1,0 1-1,-1-1 0,1 0 0,0 0 0,0 0 0,1 0 0,-1 0 0,0 0 0,0 0 0,0 0 0,1 0 0,-1 0 0,1 0 0,-1 0 0,1 0 0,-1 0 0,1 0 0,0 2 0,1-2 5,0 0 0,0 0 0,-1 0 0,1-1 0,0 1 0,0 0 0,0-1 0,0 1 0,0-1 1,0 0-1,0 1 0,0-1 0,0 0 0,3 0 0,3-1 24,1 0 0,-1 0 1,0 0-1,1-1 0,-1-1 0,13-4 0,-5-2-152,-1-1 0,1 0-1,-2-2 1,1 1-1,-2-1 1,0-1-1,17-21 1,-34 41 60,-1 0 0,1 0 1,1 0-1,-1 1 0,1 0 0,0 0 0,1 0 1,0 0-1,0 0 0,0 16 0,2-23-4,1 0-1,-1 0 1,1 0-1,-1 0 0,1-1 1,0 1-1,0 0 1,-1-1-1,1 1 1,0 0-1,0-1 0,0 1 1,0-1-1,-1 1 1,1-1-1,0 1 1,0-1-1,0 0 0,0 0 1,0 1-1,0-1 1,0 0-1,0 0 0,0 0 1,0 0-1,0 0 1,0 0-1,0 0 1,2-1-1,34-4-2842,-28 2 1358,-1-1-1,0 0 1,0-1 0,-1 0-1,10-8 1,9-10-5687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13965,'0'0'10698,"6"68"-9833,-14-35-128,-3 6-353,-4 1-96,2 4-191,0 0-65,7-2 32,2-1-96,4-7-1666,0-9-1857,15-9-4645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71 11179,'0'0'3357,"3"-9"754,11-29-481,-13 37-3481,-1 1-1,0-1 0,0 0 1,0 1-1,1-1 1,-1 0-1,0 1 1,0-1-1,0 1 0,0-1 1,0 0-1,0 0 1,0 1-1,0-1 1,0 1-1,0-1 1,-1 0-1,1 1 0,0-1 1,0 0-1,-1 1 1,1-1-1,0 1 1,-1-1-1,1 0 0,0 1 1,-1-1-1,1 1 1,-1-1-1,0 0 1,-22-3 1055,-25 14-1287,18 1 91,0 2 1,-38 23-1,54-27-13,0 0 0,0 0 0,1 2-1,0-1 1,1 2 0,-16 18 0,27-29-12,0 0 1,0 0-1,0 1 0,0-1 0,1 0 0,-1 0 0,0 0 1,1 0-1,-1 1 0,1-1 0,-1 0 0,1 1 1,0-1-1,0 0 0,0 1 0,-1-1 0,1 0 0,0 1 1,1 1-1,-1-3-5,1 1 0,-1 0 0,1 0 0,-1 0 0,1 0 0,-1-1 0,1 1 0,0 0-1,-1 0 1,1-1 0,0 1 0,0-1 0,0 1 0,-1-1 0,1 1 0,0-1 0,0 1 0,0-1 0,0 0 0,1 1 0,7 1-119,1-1 0,-1 0 0,0 0 0,15-1 0,-13 0 118,44-2-420,-37 0 356,-1 1 1,1 1-1,0 1 1,-1 0-1,1 1 1,-1 1-1,0 0 0,21 8 1,-36-10 92,-1-1 1,1 1-1,0 0 1,-1 0-1,1 0 0,0 0 1,-1 0-1,1 0 1,-1 0-1,0 0 1,1 1-1,-1-1 0,0 1 1,0-1-1,0 1 1,0-1-1,0 1 1,0 0-1,0-1 0,-1 1 1,1 0-1,-1 0 1,1-1-1,-1 1 0,0 0 1,1 0-1,-1 0 1,0 0-1,0 0 1,0-1-1,0 1 0,-1 0 1,1 0-1,-1 0 1,1 0-1,-1-1 1,1 1-1,-1 0 0,0 0 1,0-1-1,0 1 1,0-1-1,-2 3 1,-2 4 204,-1-1 1,0 0-1,0-1 1,0 1-1,-1-1 1,0 0 0,-12 7-1,10-7-118,-1 0 0,0 0 0,0-1 0,-1 0 0,1-1 0,-1 0 0,0-1 0,0 0 0,0-1 0,-1 0 0,-17 0 0,28-2-173,0 0 1,0 0-1,-1 0 1,1 0-1,0 0 0,0-1 1,0 1-1,0-1 1,-1 1-1,1-1 1,0 1-1,0-1 0,0 1 1,0-1-1,0 0 1,0 0-1,0 0 1,0 1-1,1-1 0,-1 0 1,0 0-1,0 0 1,1 0-1,-1 0 1,1 0-1,-1-1 1,1 1-1,-1 0 0,1 0 1,-1-3-1,0-40-10506,6 15-2770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26 389 14510,'0'0'6769,"-3"8"-5371,2-6-1284,-4 11 194,1 0 0,1 0 0,0 0 0,-1 14 0,3-25-285,1 0 1,-1 1 0,1-1-1,0 1 1,0-1 0,0 0-1,0 1 1,0-1 0,1 0-1,-1 1 1,1-1 0,-1 0 0,1 1-1,0-1 1,0 0 0,0 0-1,0 0 1,1 0 0,-1 0-1,0 0 1,1 0 0,-1 0-1,1 0 1,0-1 0,0 1 0,-1-1-1,1 1 1,0-1 0,0 0-1,0 0 1,1 0 0,-1 0-1,0 0 1,3 1 0,4-1 53,-1-1 1,1 0 0,-1 0-1,1-1 1,0 0-1,-1 0 1,0-1 0,1 0-1,-1 0 1,0-1-1,0 0 1,0-1 0,-1 0-1,1 0 1,-1 0-1,0-1 1,0 0-1,0-1 1,8-8 0,2-3-73,0 0 1,-2-1-1,0-1 1,-2 0 0,23-41-1,-27 41-8,-1 0 1,-1-1-1,0 0 0,7-40 0,-12 48 4,0 0 0,-1-1 0,-1 1 0,0 0 0,0-1-1,-1 1 1,-1 0 0,0 0 0,-6-21 0,7 30-6,0 0 0,0 0 0,0 0 0,0 1 0,-1-1 1,1 0-1,-1 1 0,1-1 0,-1 1 0,0 0 0,0-1 0,0 1 0,0 0 0,-1 0 0,1 0 0,0 0 1,-1 1-1,1-1 0,-1 1 0,0-1 0,1 1 0,-1 0 0,0 0 0,0 0 0,0 1 0,0-1 1,0 1-1,0-1 0,0 1 0,0 0 0,0 0 0,0 0 0,0 1 0,0-1 0,0 1 0,0-1 1,0 1-1,1 0 0,-6 2 0,-2 2-15,-1 1 0,1 0 1,0 0-1,0 1 0,1 0 0,0 1 1,0 0-1,-13 15 0,17-17 14,-14 16-26,-28 44 0,44-60 25,-1 0 0,1 1 0,0-1 1,0 1-1,1-1 0,-1 1 0,2 0 0,-1 0 1,1 0-1,0 0 0,0 0 0,1 0 1,0 8-1,1-14 5,0 1 0,-1 0-1,1 0 1,0-1 0,0 1 0,0 0 0,0-1 0,1 1 0,-1-1-1,0 1 1,1-1 0,-1 0 0,1 0 0,-1 1 0,1-1 0,-1 0-1,1 0 1,0-1 0,0 1 0,0 0 0,-1 0 0,1-1 0,0 1-1,0-1 1,0 0 0,3 1 0,59 3-108,-54-4 75,52 0-214,52 1-438,-103 0 611,1 1-1,0 0 0,0 0 1,-1 1-1,1 1 1,-1 0-1,12 6 1,-21-9 80,0 0-1,0 0 1,0 1 0,0-1 0,0 1 0,0-1-1,-1 1 1,1-1 0,-1 1 0,1 0 0,-1 0 0,1 0-1,-1 0 1,0 0 0,0 0 0,0 0 0,0 0-1,-1 0 1,1 1 0,0-1 0,-1 0 0,0 0-1,1 1 1,-1-1 0,0 0 0,0 1 0,0-1 0,-1 0-1,0 4 1,-2 6 64,0 0 1,-1-1-1,-1 0 0,-9 19 0,-7 19-454,24-47-3538,12-5 1335,3-10-2327,2-4-2857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44 11851,'0'0'8670,"-9"-3"-6012,6 1-2594,0 1 0,0 0 0,0 0 1,0 0-1,0 1 0,-1-1 0,1 1 0,0-1 0,0 1 0,-1 0 0,1 1 0,0-1 0,0 0 0,-1 1 0,1 0 0,0 0 0,0 0 0,0 0 0,0 0 0,0 1 1,0-1-1,0 1 0,1 0 0,-1 0 0,0 0 0,1 0 0,0 0 0,-1 0 0,1 1 0,0-1 0,-2 4 0,-3 2 23,1 1 0,-1 0 0,2 0 0,-10 19 0,13-24-47,0 0 0,1 0 0,-1 0 0,1 0 0,0 0 0,0 0-1,1 0 1,-1 0 0,1 1 0,0-1 0,0 0 0,0 0 0,1 0-1,-1 1 1,3 7 0,-1-11-5,-1 1-1,0-1 1,1 0-1,-1 1 1,1-1-1,-1 0 0,1 0 1,0 0-1,-1 0 1,1 0-1,0 0 1,0 0-1,0-1 1,0 1-1,-1-1 1,1 1-1,0-1 1,0 0-1,0 0 0,0 0 1,0 0-1,0 0 1,4-1-1,48-8 847,-40 3-791,-1-1-1,1 0 0,-1-1 0,-1-1 0,0 0 0,0 0 0,18-20 0,-7 5-138,-1-2 0,25-38 0,-39 50 17,-14 19-57,-16 22-9,16-14 137,1 0-1,0 0 0,1 0 0,0 0 0,1 1 0,0 0 1,0 18-1,2-29-122,1 0 1,0-1-1,0 1 0,0 0 1,0 0-1,1 0 0,-1 0 1,1 0-1,-1 0 1,1 0-1,0-1 0,0 1 1,1 0-1,-1-1 1,0 1-1,1-1 0,0 1 1,-1-1-1,1 0 0,0 0 1,0 1-1,1-2 1,-1 1-1,0 0 0,1 0 1,-1-1-1,1 1 1,-1-1-1,1 1 0,-1-1 1,1 0-1,0 0 0,0-1 1,0 1-1,0-1 1,0 1-1,-1-1 0,1 0 1,0 0-1,3 0 1,-1 0-773,1 0 1,-1-1 0,0 1 0,0-1 0,0 0 0,0 0 0,0-1 0,0 0 0,0 1-1,6-5 1,23-16-9400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14542,'0'0'7255,"-11"13"-5237,9-10-1920,-11 11 380,2 0 0,-1 1 0,2 0-1,0 1 1,1 0 0,-9 23 0,16-34-411,-7 17 161,2 1 0,0 0 1,1 0-1,2 0 1,0 1-1,0 32 0,4-54-227,0 0 0,0-1 0,1 1 0,-1 0 1,0 0-1,1-1 0,0 1 0,-1 0 0,1-1 0,0 1 0,0-1 0,0 1 0,0-1 0,0 1 0,0-1 0,0 0 0,1 0 0,-1 1 0,0-1 0,1 0 0,-1 0 0,3 1 0,1 0-8,0 0 0,0 0 0,0 0 0,0-1 0,0 1 0,0-1 0,9 0 0,5 0-17,0-1 0,0-1 0,25-5 0,0-7 9,-37 10 1,0 1 1,1-1-1,-1 1 1,1 1 0,13-2-1,-25 5-23,-1 0 1,1 0-1,0 0 0,0 1 0,0 0 1,0 0-1,-4 4 0,-3 1 43,-29 15 22,29-17-20,-1 0 0,1 1-1,1 0 1,-1 1 0,-15 15 0,27-22 27,1-1 1,0 1-1,0 0 0,0-1 1,0 1-1,0-1 1,0 0-1,0 1 1,0-1-1,0 0 1,0 0-1,0 0 1,3-1-1,47-5 293,1-2 1,-2-3-1,64-20 0,-102 27-403,0 1-479,0-1 0,0-1 0,0 0 0,20-11 0,-33 16 367,1 0 0,0-1 0,-1 1-1,1 0 1,-1-1 0,1 1 0,-1-1 0,1 1 0,-1-1 0,1 1 0,-1-1 0,0 1-1,1-1 1,-1 1 0,0-1 0,1 0 0,-1 1 0,0-1 0,0 1 0,1-1-1,-1 0 1,0 1 0,0-1 0,0 0 0,0 1 0,0-1 0,0 0 0,0 1 0,0-1-1,0 0 1,0 1 0,-1-1 0,1 0 0,0 1 0,0-1 0,0 0 0,-1 1-1,1-1 1,0 1 0,-1-1 0,1 1 0,-1-1 0,1 1 0,-1-1 0,1 1-1,-1-1 1,1 1 0,-1-1 0,1 1 0,-1 0 0,1-1 0,-1 1 0,0 0 0,1 0-1,-1-1 1,0 1 0,0 0 0,-23-12-7409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11915,'0'0'7720,"64"-13"-5286,-28 12-320,9 1-577,0 0-384,2 0-928,-5 0-161,-10 3-609,-8 0-1505,-9-3-2146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12364,'0'0'10217,"62"0"-10153,-45 0-256,0 0-2114,0 0-3427,-4 0-4421</inkml:trace>
  <inkml:trace contextRef="#ctx0" brushRef="#br0" timeOffset="1">193 0 10090,'0'0'15566,"0"53"-15406,4-49-736,2-4-3396,3-2-9288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10314,'0'0'8739,"8"1"-6422,1 0-2003,0-1 1,0 1-1,0-2 1,0 0 0,1 0-1,-1 0 1,0-1 0,-1 0-1,1-1 1,0 0-1,-1-1 1,1 0 0,-1 0-1,0 0 1,10-9 0,-17 13-310,55-42 232,-54 40-239,1-1-1,0 1 1,-1-1 0,0 0-1,0 0 1,1 0 0,-2 0-1,1 0 1,0-1 0,-1 1-1,1 0 1,-1-1 0,0 1-1,0-1 1,0 0 0,0-4 0,-7 7-85,0 0 1,0 0 0,0 0 0,0 1 0,0 0 0,-1 0 0,-10 3 0,9 0 145,0 0 0,1 0 1,-1 1-1,1 0 0,0 1 1,0 0-1,0 0 0,-10 10 1,18-16 36,1 0-1,-1 0 1,0 0 0,1 0 0,-1 1 0,1-1-1,-1 0 1,1 1 0,-1-1 0,1 1 0,-1-1 0,1 1-1,0 0 1,-1 0 0,1 0 0,0 0 0,-1 0 0,1 0-1,2 1 1,-3-1-69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6790,'8'1'1430,"-1"0"-1,1-1 0,0 0 0,0 0 0,0-1 1,0 0-1,8-2 0,-2-1-528,0-1 0,0 0-1,16-9 1,-3 0-580,-1-2 0,45-37 0,-68 51-308,42-40 377,-43 39-299,0 0-1,0 0 1,0 0-1,0 0 1,0 0-1,-1-1 1,1 1-1,-1-1 1,0 1-1,0-1 1,0 1-1,-1-1 1,1-7-1,-1 10-74,0 0 0,-1 0 0,1 1-1,-1-1 1,1 0 0,-1 0-1,0 1 1,1-1 0,-1 0-1,0 1 1,1-1 0,-1 1-1,0-1 1,0 1 0,1-1 0,-1 1-1,0-1 1,0 1 0,0 0-1,0-1 1,0 1 0,0 0-1,1 0 1,-1 0 0,0 0-1,0 0 1,0 0 0,0 0 0,0 0-1,0 0 1,0 0 0,0 0-1,0 1 1,1-1 0,-1 0-1,-2 1 1,-34 10-47,23-2 14,1 0 0,0 1 0,-22 21 0,30-26 41,0 1-1,0-1 1,0 1 0,0 0-1,1 1 1,0-1 0,0 1-1,1 0 1,0 0 0,-3 8 0,6-14-19,0 0 0,0 1 0,0-1 0,0 0 0,0 0 0,0 0 0,1 0 0,-1 0 0,0 1 1,1-1-1,-1 0 0,0 0 0,1 0 0,-1 0 0,1 0 0,0 0 0,-1 0 0,1 0 1,0-1-1,0 1 0,-1 0 0,1 0 0,0 0 0,0-1 0,0 1 0,0 0 0,0-1 1,0 1-1,0-1 0,0 1 0,0-1 0,0 0 0,0 1 0,0-1 0,1 0 0,-1 0 1,0 0-1,0 0 0,0 0 0,0 0 0,0 0 0,2 0 0,58-4 48,-56 3-37,88-18 23,-69 13-39,-1 1 1,1 0 0,0 2-1,0 1 1,39 1-1,-62 2 37,0 0 0,0-1 0,1 1 0,-1 0-1,0 0 1,0 0 0,0 0 0,0 0-1,-1 0 1,1 0 0,0 1 0,0-1 0,-1 0-1,1 0 1,-1 1 0,1-1 0,-1 0-1,1 0 1,-1 1 0,0-1 0,1 1-1,-1-1 1,0 0 0,0 1 0,0-1 0,-1 3-1,2-2 153,-1 1 0,0 0 0,0 0-1,0-1 1,-1 1 0,1 0 0,0 0-1,-1-1 1,0 1 0,0 0 0,0-1-1,0 1 1,-2 2 0,4-45 601,4-150-539,-5 179-203,0 10 11,9 7-134,66 46-2350,-17-28-2981,-21-14-1823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13549,'0'0'8440,"-7"11"-7127,1 0-997,0 1-1,0 0 1,1-1-1,1 2 1,0-1-1,1 0 1,0 1-1,1 0 1,-1 18-1,3-29-279,-1 0 0,1 0 0,0 0 0,0 0 0,1 0-1,-1 0 1,0 0 0,1 0 0,-1 0 0,1 0 0,-1 0 0,1 0 0,0 0 0,0-1 0,0 1 0,1 2-1,0-3-14,0 0 0,0 0 0,1 0 0,-1 0 0,0 0 0,0-1 0,0 1-1,1-1 1,-1 1 0,0-1 0,0 0 0,1 0 0,-1 0 0,3 0 0,11-1 81,-1 0 1,1-1-1,-1-1 1,0-1-1,0 0 1,28-11-1,83-49-132,-74 35 90,-51 29-45,-1-1 0,0 1 0,0 0 0,1-1 1,-1 1-1,0 0 0,1-1 0,-1 1 0,1 0 0,-1-1 0,0 1 0,1 0 1,-1 0-1,1 0 0,-1-1 0,1 1 0,-1 0 0,1 0 0,-1 0 0,0 0 1,1 0-1,-1 0 0,1 0 0,-1 0 0,1 0 0,-1 0 0,1 0 0,-1 0 1,1 0-1,-1 0 0,1 1 0,-1-1 0,1 0 0,-1 0 0,0 0 0,1 1 1,-1-1-1,1 0 0,-1 1 0,0-1 0,1 0 0,-1 1 0,0-1 1,1 0-1,-1 1 0,0-1 0,0 1 0,1-1 0,-1 0 0,0 1 0,0-1 1,0 1-1,-4 30 725,0-11-430,10-19-265,1 0 0,-1 0 0,0 0 0,1-1 0,-1 0 0,12-2 0,-1 0-92,0-1-1,26-9 0,-29 7-89,0 1 0,1 1 0,-1 1 1,23-2-1,-37 4 138,1 0 1,-1 0-1,1 0 1,-1 0-1,1 1 1,-1-1-1,0 0 1,1 0-1,-1 1 1,1-1-1,-1 0 1,0 1-1,1-1 1,-1 0-1,0 1 1,1-1-1,-1 0 1,0 1-1,0-1 1,1 1-1,-1-1 1,0 0-1,0 1 1,0-1-1,0 1 1,0-1-1,0 1 1,1-1-1,-1 1 1,0-1-1,0 1 1,0-1-1,-1 1 1,1-1-1,0 1 1,0-1-1,0 0 1,0 1-1,0-1 1,0 1-1,-1-1 1,1 1-1,-1 0 6,1-1 0,0 1 0,0 0 0,-1-1 0,1 1 0,0 0 0,0-1 0,0 1 0,0 0 0,0-1-1,0 1 1,0 0 0,0-1 0,0 1 0,0 0 0,0-1 0,0 1 0,1-1 0,-1 1 0,0 0 0,0-1 0,1 1 0,-1-1-1,0 1 1,1 0 0,-1-1 0,0 1 0,1-1 0,-1 1 0,1-1 0,-1 0 0,1 1 0,-1-1 0,1 1 0,0-1-1,-1 0 1,1 1 0,-1-1 0,1 0 0,0 0 0,-1 0 0,1 1 0,0-1 0,-1 0 0,1 0 0,0 0 0,12-1-48,-1 0-1,1-2 1,-1 1 0,0-1 0,0-1 0,0 0 0,18-9 0,-14 6-355,0 1 0,31-8 0,-47 14 407,1 0-1,0 0 0,-1 0 0,1 1 1,-1-1-1,1 0 0,-1 1 0,1-1 0,-1 0 1,1 1-1,-1-1 0,1 1 0,-1-1 0,1 1 1,-1-1-1,0 1 0,1-1 0,-1 1 0,0-1 1,0 1-1,1 0 0,-1-1 0,0 1 0,0-1 1,0 1-1,0 0 0,0-1 0,0 1 1,0 0-1,0-1 0,0 1 0,0-1 0,0 1 1,0 0-1,0-1 0,0 1 0,0 0 0,-1-1 1,1 1-1,0-1 0,-1 2 0,-6 28 501,-4 22-986,17-56-5253,1-11-822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2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23 2787,'0'0'12203,"-10"10"-10473,5-5-1590,-5 5 468,0 0 0,1 1 1,1 0-1,-1 0 1,-6 14-1,13-21-545,0 0-1,0 0 1,1 0-1,-1 0 1,1 0 0,0 0-1,0 0 1,0 0-1,1 1 1,0-1-1,0 0 1,0 1-1,0-1 1,0 0 0,1 0-1,0 0 1,0 1-1,0-1 1,0 0-1,1 0 1,0 0 0,0-1-1,0 1 1,4 6-1,33 41 306,-15-22-1316,-2 2 1,20 34-1,-37-56 877,-1-1 1,0 1-1,0 0 0,-1 0 1,0 1-1,-1-1 0,0 1 1,0-1-1,-1 1 0,0 0 1,-1-1-1,0 1 0,-1 10 1,0-16 260,-1 1 0,1-1 0,-1 0 0,0 0 0,0 0 0,0 0 0,-1 0 0,1 0 0,-1 0 0,0-1 0,0 1 0,0-1 0,-1 0 0,1 0 0,-1 0 0,1-1 0,-1 1-1,-8 3 2,9-4-104,1-1 1,-1 0 0,1 0-1,0 0 1,-1 0 0,0-1 0,1 1-1,-1-1 1,1 1 0,-1-1 0,0 0-1,1 0 1,-1 0 0,0 0 0,1-1-1,-1 1 1,1-1 0,-1 1-1,1-1 1,-1 0 0,1 0 0,-1 0-1,1 0 1,0-1 0,-1 1 0,1-1-1,0 1 1,0-1 0,0 0 0,0 0-1,0 1 1,1-1 0,-3-3 0,0-2-173,0 1 1,1-1-1,-1 0 1,1 0 0,1 0-1,-1-1 1,1 1-1,1-1 1,-1 1 0,1-1-1,1 1 1,-1-1-1,1 0 1,1 1 0,1-13-1,0 10 4,1 1-1,0 0 1,0-1-1,1 1 1,0 1 0,1-1-1,0 0 1,0 1-1,1 0 1,0 1-1,12-14 1,22-15 301,81-56 0,-84 66 109,-1-1 0,-2-2 0,44-45 0,-77 73-294,1-1 0,0 1 0,-1-1 0,1 1 0,-1-1 0,0 0 0,0 1 0,1-1 0,-1 0 0,0 0 0,0 0 0,-1 0 0,1 0 0,0 0 0,-1 0 0,1 0 0,-1 0 0,0 0 0,0-1-1,0 1 1,0 0 0,0 0 0,0-3 0,-2 3-2,1 1 1,-1-1-1,0 1 0,1 0 0,-1 0 0,0 0 0,0 0 0,0 0 0,0 0 0,0 0 0,0 0 1,0 1-1,0-1 0,0 1 0,0 0 0,0-1 0,0 1 0,0 0 0,0 0 0,0 1 1,0-1-1,-1 0 0,-1 1 0,-7 1-34,0 0 1,0 1-1,0 1 0,0-1 1,1 2-1,0-1 0,0 2 1,0-1-1,0 1 0,1 1 1,-12 10-1,15-13 3,1 1-1,0 0 1,0 1 0,1-1-1,0 1 1,-1 0 0,2 0-1,-6 12 1,7-14-16,1-1 0,0 1 0,0-1 0,0 1 0,1 0 0,-1 0 0,1-1 0,0 1 0,0 0 0,0 0 0,1-1-1,-1 1 1,1 0 0,0 0 0,0-1 0,0 1 0,3 4 0,-2-5-203,0 0-1,1 1 0,0-1 1,0 0-1,0 0 0,0 0 0,0-1 1,1 1-1,-1-1 0,1 0 1,0 0-1,-1 0 0,1 0 1,0-1-1,0 1 0,0-1 1,7 1-1,42 6-5548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10378,'0'0'15759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13196,'0'0'10891,"0"54"-9450,0-22-96,0 0-480,0 5-480,-4-6-161,4 0-96,0-8-160,0 0-32,4-7-833,-2-5-512,2-4-545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1057,'0'0'20563,"66"-6"-18641,-28 6-160,3 0-129,6 0-576,2 0-608,4 0-321,-6 0-64,-7 0-64,-10 0-608,-11 0-866,-13 0-1120</inkml:trace>
  <inkml:trace contextRef="#ctx0" brushRef="#br0" timeOffset="1">72 163 11691,'0'0'14798,"71"9"-12748,-33-9-737,7 0-672,2-4-449,-3 0-160,-3 3-64,-9 1-673,-5 0-1088,-12 0-1731,-11 0-2113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9385,'0'0'12972,"53"5"-10730,-23-9-961,6-3-736,5 1-545,-3 1-769,1 1-1761,-7-3-3396,2 2-5733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8904,'0'0'11446,"2"-10"-9119,-2 6-2174,1 0 0,0 0 0,0 0-1,0 0 1,0 0 0,0 1-1,1-1 1,0 0 0,0 1 0,0-1-1,0 1 1,1-1 0,-1 1-1,1 0 1,0 0 0,0 0 0,0 1-1,0-1 1,0 1 0,0-1-1,1 1 1,-1 0 0,1 1 0,0-1-1,0 0 1,-1 1 0,9-2 0,-4 1-122,0 1 0,0 0 1,0 0-1,0 0 0,10 1 1,-17 0-28,0 1 0,1-1 0,-1 0 0,1 0 0,-1 0 0,0 1 0,1-1 1,-1 1-1,0-1 0,1 1 0,-1-1 0,0 1 0,0 0 0,1-1 0,-1 1 1,0 0-1,0 0 0,0 0 0,0 0 0,0 0 0,0 0 0,0 1 0,-1-1 0,1 0 1,0 0-1,-1 0 0,1 1 0,-1-1 0,1 0 0,-1 1 0,1-1 0,-1 1 0,0-1 1,0 0-1,0 4 0,0 1 185,0 1 0,0-1 0,-1 1-1,0 0 1,0-1 0,-1 0 0,0 1 0,0-1 0,0 0 0,-1 0 0,0 0 0,-6 10-1,9-16 474,12-33 625,-3-27-964,-8 55-271,-1 1 0,0 0 1,0-1-1,0 1 0,-1 0 1,0 0-1,1-1 0,-2 1 0,1 0 1,0 0-1,-4-7 0,0 6 3,4 2-5,13 5-32,260 31-2506,-228-26 2119,-33 4 476,-11-10-87,0 0 0,-1 0 0,1 0 0,0 0 0,0 0 0,-1-1 0,1 1 0,0 0 0,-1 0 1,1 0-1,-1 0 0,0 0 0,1 0 0,-1-1 0,1 1 0,-1 0 0,0-1 0,0 1 0,-1 0 0,1 1 20,-39 38 348,38-37-385,-1-1 0,1 1-1,0 0 1,0 0 0,0 1 0,0-1 0,1 0-1,0 1 1,-1-1 0,1 0 0,0 1 0,-1 7 0,5-11 3,-1 1 1,1 0 0,-1-1-1,1 1 1,-1-1 0,1 0-1,-1 0 1,1 0 0,-1 0-1,1 0 1,4-2 0,8-2-66,0-1-1,0 0 1,-1-2 0,0 0 0,0 0 0,0-1 0,-1-1 0,-1 0 0,1-1 0,-1 0-1,-1-1 1,0 0 0,14-19 0,-39 46-333,11-11 386,-1 0-1,1 1 0,0-1 0,0 1 1,-3 10-1,4-11 10,1 1-1,0-1 1,0 0 0,0 1 0,1-1 0,-1 1 0,1-1 0,1 1 0,-1-1-1,1 1 1,0-1 0,2 8 0,-1-10 2,-1-1-1,1 1 1,-1-1-1,1 0 1,0 0-1,0 0 1,0 0-1,0 0 1,0 0-1,0-1 1,0 1-1,1-1 1,-1 1-1,1-1 1,-1 0-1,1 0 1,0 0-1,-1 0 1,1 0-1,0-1 1,-1 1-1,1-1 1,0 0 0,0 0-1,5 0 1,0 0 12,0 0 0,0-1 0,0 0 0,0 0 0,0-1 0,-1 0 0,1 0 0,-1-1 0,1 0 0,-1 0 0,0-1 0,0 0 0,0 0 1,11-10-1,-13 10-2,-1 0 1,1-1 0,-1 0 0,-1 0-1,1 0 1,-1 0 0,0-1 0,0 1-1,0-1 1,-1 0 0,0 1 0,0-1-1,0 0 1,-1-1 0,0 1 0,0 0-1,0 0 1,-1 0 0,-1-13 0,1 16-7,-1 0 0,0 0-1,0 0 1,0 0 0,0 0 0,-1 0 0,1 1 0,-1-1 0,0 0 0,1 1 0,-1-1 0,-1 1-1,1-1 1,0 1 0,0 0 0,-1 0 0,1 0 0,-1 0 0,0 1 0,1-1 0,-1 1 0,0-1-1,0 1 1,0 0 0,0 0 0,0 0 0,0 1 0,-1-1 0,1 1 0,0 0 0,0 0 0,0 0-1,0 0 1,-1 0 0,-2 1 0,6-1-10,-1 0 1,1 0-1,-1 1 0,1-1 0,0 0 0,-1 0 1,1 0-1,-1 1 0,1-1 0,0 0 1,-1 0-1,1 1 0,0-1 0,-1 0 0,1 1 1,0-1-1,0 0 0,-1 1 0,1-1 0,0 0 1,0 1-1,-1-1 0,1 1 0,0-1 1,0 0-1,0 1 0,0-1 0,0 1 0,0-1 1,0 1-1,0-1 0,0 1 0,0-1 1,0 0-1,0 1 0,0-1 0,0 1 0,0-1 1,0 1-1,0-1 0,1 0 0,-1 1 1,0-1-1,0 1 0,0-1 0,1 1 0,14 19-106,-6-14-269,1 0-1,-1 0 1,2 0-1,14 5 1,47 9-5477,-27-12-1034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238 111 8456,'0'-14'6191,"0"9"-4267,1-1 0,-1 0-1,-1 0 1,1 1 0,-1-1-1,-2-8 1,2 13-1798,0-1 0,1 1 0,-1-1 0,0 1-1,0-1 1,0 1 0,0 0 0,0-1 0,-1 1 0,1 0 0,0 0 0,0 0 0,-1 0 0,1 0 0,-1 0-1,1 0 1,-1 0 0,1 1 0,-1-1 0,0 1 0,1-1 0,-1 1 0,0-1 0,1 1 0,-1 0 0,-3 0-1,-4 0-132,0 1-1,0 0 0,0 1 1,0 0-1,1 0 0,-1 1 1,0 0-1,1 1 0,0-1 0,0 2 1,0-1-1,0 1 0,1 0 1,-1 1-1,2 0 0,-1 0 0,0 0 1,1 1-1,0 0 0,1 0 1,0 1-1,0-1 0,0 1 0,1 0 1,0 1-1,-3 9 0,7-16 10,-1 0 0,1 0 0,0 0-1,-1-1 1,1 1 0,0 0 0,0 0 0,0 0-1,1 0 1,-1 0 0,0 0 0,1-1 0,-1 1-1,1 0 1,-1 0 0,1-1 0,0 1 0,0 0-1,0-1 1,0 1 0,0-1 0,0 1 0,0-1-1,3 2 1,-1 0 0,1-1-1,-1 0 1,1 1 0,0-2 0,0 1-1,0 0 1,0-1 0,0 0-1,0 0 1,7 1 0,5-1-3,0 0 0,0 0 0,1-2 0,30-4 0,-32 1-50,-1 0 0,1-1 0,-1 0 0,0-1 0,-1-1 0,15-8 1,-24 12 12,1 1 1,0-1-1,-1 0 1,0 0-1,0-1 1,0 1 0,0-1-1,0 0 1,-1 0-1,0 0 1,1-1-1,-2 1 1,1-1 0,0 1-1,-1-1 1,0 0-1,0 0 1,0 0-1,-1 0 1,1-8 0,-2 13 28,0-1 1,0 1-1,-1-1 1,1 1-1,0-1 1,-1 1 0,1-1-1,0 1 1,-1-1-1,1 1 1,-1 0-1,1-1 1,-1 1 0,1 0-1,-1-1 1,1 1-1,-1 0 1,1 0-1,-1-1 1,1 1 0,-1 0-1,1 0 1,-1 0-1,1 0 1,-1 0-1,0 0 1,1 0 0,-1 0-1,1 0 1,-1 0-1,1 0 1,-1 0-1,0 0 1,1 0 0,-1 1-1,1-1 1,-1 0-1,1 0 1,-1 1 0,1-1-1,-1 0 1,0 1-1,-25 12-205,-6 28 162,30-39 60,1 1 0,-1-1 0,1 1 0,0-1 0,0 1 0,0 0 0,0 0 0,0 0-1,0 0 1,1 0 0,0-1 0,-1 1 0,1 0 0,0 0 0,1 4 0,0-6-3,-1 0 0,1 1 1,0-1-1,0 0 0,0 0 0,0-1 1,0 1-1,0 0 0,0 0 0,0 0 1,0 0-1,0-1 0,0 1 0,0-1 1,1 1-1,-1-1 0,0 1 1,1-1-1,-1 0 0,0 1 0,0-1 1,1 0-1,-1 0 0,2 0 0,40 1 101,-32-2-82,15 0-89,1-2-1,46-10 0,-16 2-254,-63 13 188,-7 1 1029,12-4-870,1 0-1,-1 1 0,0-1 1,1 1-1,-1-1 0,1 0 1,-1 1-1,1-1 1,0 0-1,-1 0 0,1 1 1,0-1-1,-1 0 0,1 0 1,0 0-1,0 0 1,0 1-1,0-1 0,0 0 1,0 0-1,0 0 0,0 0 1,0-1-1,-1-48 71,0 25-126,0 1 1,5-30-1,-4 53 5,0 1 0,0-1 0,1 1 1,-1 0-1,0-1 0,1 1 0,-1 0 0,0-1 0,1 1 1,-1 0-1,0-1 0,1 1 0,-1 0 0,1 0 0,-1-1 1,0 1-1,1 0 0,-1 0 0,1 0 0,-1 0 0,1 0 1,-1-1-1,1 1 0,-1 0 0,1 0 0,-1 0 1,1 0-1,-1 1 0,1-1 0,-1 0 0,1 0 0,-1 0 1,0 0-1,1 0 0,-1 0 0,1 1 0,0-1 0,20 8-1577,-19-7 1396,17 7-3822,0-1 0,38 9 0,-16-10-4909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11627,'0'0'11189,"-7"13"-9934,-7 22-102,1 0 0,2 0 0,-13 73 0,18-74-601,0-1-250,1 1-1,1 0 1,2-1 0,2 37 0,0-69-298,1 0 0,-1 0 1,0 0-1,0 0 0,0 1 0,1-1 1,-1 0-1,0 0 0,1 0 0,-1 0 1,1 0-1,0-1 0,-1 1 1,1 0-1,0 0 0,-1 0 0,1 0 1,0-1-1,0 1 0,0 0 0,0-1 1,-1 1-1,1 0 0,0-1 1,0 1-1,2-1 0,-1 1 12,1 0 1,0-1-1,0 1 1,0-1-1,0 0 0,0 0 1,-1 0-1,1-1 0,0 1 1,3-1-1,2-1 12,-1 0 0,1-1 0,-1 0 0,0 0 0,0 0 0,13-9 0,-11 2-123,0 0 0,0 0 0,-1-1 0,0 0 0,-1 0 0,0-1 1,0 0-1,7-21 0,-14 35 91,0 0 1,0 1-1,1-1 1,-1 0-1,1 1 1,-1-1-1,1 0 1,0 0-1,0 0 1,0 1-1,0-1 1,0 0-1,0 0 1,1-1-1,-1 1 1,1 0-1,-1 0 1,1-1 0,2 3-1,0-1 13,1 0 0,0 0 1,0 0-1,0-1 0,0 0 0,1 0 1,8 3-1,7-1 53,0-1-1,0-1 1,25 0 0,-23-1-39,-1-2 1,1 0-1,0-2 0,25-6 1,-39 7-25,-1 0 0,0-1 1,0 0-1,0 0 0,0-1 1,-1 0-1,1 0 0,-1-1 1,0 0-1,0 0 0,-1-1 1,0 0-1,0 0 0,8-10 0,-11 9-351,-12 15 208,-11 19 101,18-25 54,1 0-1,1 0 1,-1 0 0,0 0-1,0 0 1,1 0-1,-1 0 1,1 0 0,0 0-1,-1 0 1,1 1-1,0-1 1,0 0-1,0 0 1,1 0 0,-1 0-1,0 0 1,1 0-1,0 0 1,-1 0 0,1 0-1,0 0 1,0 0-1,0 0 1,0 0-1,0 0 1,1-1 0,-1 1-1,0 0 1,1-1-1,-1 1 1,1-1 0,0 0-1,-1 0 1,1 1-1,0-1 1,0 0-1,0 0 1,0-1 0,2 2-1,9 1 20,-1-1 0,1 0-1,0-1 1,0 0-1,21-2 1,4 1-81,-35 0 24,0 0 1,0 0 0,1 0-1,-1 0 1,0 1 0,0-1-1,0 1 1,0 0 0,0 0-1,0 0 1,0 1 0,0-1-1,-1 1 1,1-1 0,0 1-1,-1 0 1,1 0 0,-1 0-1,0 1 1,1-1 0,-1 0-1,2 5 1,-2-2 0,0 0-1,0 1 1,-1-1-1,0 1 1,0 0-1,-1-1 1,1 1-1,-1 0 1,0-1-1,-1 1 1,-1 10-1,-1-2 34,0-1 1,-1 0-1,0 0 0,-1-1 0,-1 1 1,-6 11-1,-49 74 667,38-63 0,8-18-244,15-17-421,0 0 1,0 0-1,-1 0 0,1 0 1,0 1-1,0-1 1,-1 0-1,1 0 1,0 0-1,0 0 1,-1 0-1,1 0 1,0 0-1,0 0 1,-1 0-1,1-1 1,0 1-1,0 0 1,-1 0-1,1 0 1,0 0-1,0 0 1,0 0-1,-1 0 1,1-1-1,0 1 1,0 0-1,0 0 1,-1 0-1,1 0 1,0-1-1,0 1 1,0 0-1,0 0 0,0 0 1,-1-1-1,1 1 1,0 0-1,0-1 1,-5-39 410,3 15-507,-6-26-82,3 0 0,3-94 0,2 142 151,1-1 0,-1 1-1,0 0 1,1 0 0,0 0 0,0 0-1,0 1 1,0-1 0,0 0 0,1 0-1,-1 0 1,1 1 0,0-1-1,-1 1 1,1 0 0,0-1 0,1 1-1,-1 0 1,0 0 0,1 0 0,-1 0-1,1 1 1,-1-1 0,1 1 0,5-3-1,5 0-965,0 1 0,0 0 0,0 0 0,25 0 0,11-3-5915,-5-3-1562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12460,'0'0'7639,"-10"-2"-4345,-33-5-1234,41 7-1982,0 0-1,0 0 1,-1 1-1,1 0 1,0-1-1,0 1 1,0 0-1,0 0 1,0 0-1,0 0 0,0 0 1,0 1-1,0-1 1,0 0-1,1 1 1,-1 0-1,1-1 1,-1 1-1,1 0 1,-1 0-1,1 0 0,0 0 1,0 0-1,0 0 1,0 0-1,0 0 1,1 0-1,-1 0 1,1 1-1,-1 3 1,0-2-85,0-1 0,0 1 1,0 0-1,1 0 1,0 0-1,0 0 0,0 0 1,0 0-1,1 0 1,-1 0-1,1 0 0,0 0 1,0 0-1,1-1 1,2 8-1,2-6-21,0 0 0,0 0 0,0 0 0,0-1 1,1 1-1,0-2 0,12 6 0,-13-6 14,-1-1 1,1 1 0,-1 0-1,1 0 1,-1 0-1,0 1 1,0 0-1,-1 0 1,1 0-1,-1 0 1,7 9 0,-11-12 20,0 0 1,0-1 0,1 1 0,-1-1 0,0 1 0,0 0 0,0-1 0,0 1 0,0-1 0,0 1 0,0 0 0,0-1 0,0 1 0,0 0-1,-1-1 1,1 1 0,0-1 0,0 1 0,0-1 0,-1 1 0,1 0 0,0-1 0,-1 1 0,1-1 0,-1 1 0,1-1 0,0 1 0,-1-1 0,1 0-1,-1 1 1,1-1 0,-1 0 0,1 1 0,-1-1 0,0 0 0,1 1 0,-1-1 0,1 0 0,-2 0 0,-28 10 557,24-8-438,-98 22 651,59-21-6681,33-3-1811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94 12876,'0'0'12076,"-9"10"-11964,3-5-107,1 0 0,0 0 0,1 1 0,-1 0 0,1-1 0,0 2 0,1-1 0,-1 0 0,1 1 0,1 0 0,-1-1 0,1 1 0,0 0 0,1 0 0,-2 14 0,2-18-1,1 1 0,0 0 1,0 0-1,0-1 1,1 1-1,-1 0 0,1 0 1,0-1-1,0 1 0,0 0 1,0-1-1,1 1 0,3 5 1,-3-7 17,0 0 0,0 0 0,1 0 0,-1-1 0,1 1 0,-1-1 1,1 0-1,0 1 0,0-1 0,-1 0 0,1-1 0,0 1 0,0-1 0,0 1 1,0-1-1,0 0 0,5 0 0,3 0 82,0-1 0,0 0 0,-1-1 0,1 0 0,-1 0 0,1-1 1,-1 0-1,0-1 0,0-1 0,10-5 0,-13 6-85,0 0 0,-1 0 0,1-1 0,-1 0 0,0 0 0,0-1 0,-1 0 0,1 0 0,-1 0 0,0 0 0,-1-1 0,0 0 0,0 0 1,4-9-1,-12 29-47,0 0 1,1 0 0,1 0-1,0 0 1,1 1 0,0-1 0,1 0-1,2 16 1,-1-27 82,0 0 1,0 0-1,0 0 0,1 0 1,-1 0-1,0-1 0,1 1 0,-1 0 1,1-1-1,0 1 0,-1-1 1,1 1-1,0-1 0,0 0 1,0 0-1,0 0 0,0 0 0,0 0 1,1 0-1,-1-1 0,0 1 1,0-1-1,0 1 0,1-1 1,-1 0-1,0 0 0,1 0 0,3 0 1,1 0 142,1-1 0,-1 0 0,1 0-1,-1 0 1,1-1 0,-1 0 0,11-4 0,-10 1-157,1 1 0,-1-2 0,-1 1-1,1-1 1,-1 0 0,0 0 0,0-1 0,-1 0 0,0 0-1,7-10 1,-10 12-37,0 0 0,0 0 1,0-1-1,-1 1 0,1-1 0,-2 0 0,1 1 0,0-1 0,-1 0 0,0 0 0,-1 0 1,1 0-1,-1 0 0,0 0 0,0 0 0,-1 0 0,-1-6 0,2 11-9,-1 0 0,1 0-1,0 0 1,0 1 0,-1-1-1,1 0 1,0 0 0,-1 0-1,1 1 1,-1-1 0,1 0 0,-1 0-1,0 1 1,1-1 0,-1 1-1,0-1 1,1 0 0,-1 1-1,0-1 1,0 1 0,1 0 0,-1-1-1,0 1 1,0 0 0,0-1-1,0 1 1,1 0 0,-1 0-1,0 0 1,0-1 0,0 1 0,0 0-1,0 0 1,0 1 0,0-1-1,1 0 1,-1 0 0,0 0-1,0 0 1,0 1 0,0-1-1,-1 1 1,0 0-12,-1 0 0,1 0-1,0 1 1,-1-1 0,1 1 0,0-1-1,0 1 1,0 0 0,0-1-1,0 1 1,1 0 0,-1 0 0,-1 3-1,1-3 15,1 1-1,0-1 1,0 1-1,0-1 0,0 1 1,0 0-1,0-1 1,0 1-1,1 0 0,0-1 1,-1 1-1,1 0 1,0 0-1,0 0 0,1-1 1,-1 1-1,1 0 1,-1-1-1,1 1 0,0 0 1,1 3-1,0-4 6,0 1-1,0-1 1,0 0 0,1 0-1,-1 1 1,1-1 0,-1-1-1,1 1 1,0 0-1,0-1 1,-1 1 0,1-1-1,0 0 1,0 0-1,5 1 1,12 2 17,0-2 1,0 0-1,1-1 0,29-3 1,-47 2-21,6-1 5,1 0 0,-1 0 1,0-1-1,0 0 0,0-1 0,-1 0 0,1 0 0,-1-1 1,11-7-1,-15 10-16,-1-1 0,0-1 1,0 1-1,0 0 0,0-1 1,0 0-1,0 1 0,-1-1 0,1 0 1,-1-1-1,0 1 0,0 0 1,0-1-1,0 1 0,-1-1 1,0 1-1,1-1 0,-1 0 0,0 1 1,-1-1-1,1 0 0,-1 0 1,1 0-1,-1-6 0,-1 9 3,1-1-1,-1 0 0,1 0 0,-1 1 1,0-1-1,0 0 0,0 1 0,0-1 1,0 1-1,0-1 0,0 1 1,0 0-1,0-1 0,-1 1 0,1 0 1,-1 0-1,1 0 0,-1 0 1,1 0-1,-1 0 0,1 0 0,-1 0 1,0 1-1,0-1 0,1 1 0,-1-1 1,0 1-1,0 0 0,1 0 1,-1 0-1,0 0 0,0 0 0,0 0 1,0 0-1,-2 1 0,-2-1-28,0 1-1,1 0 1,-1 0-1,0 0 1,0 1-1,1 0 0,-1 0 1,1 0-1,0 1 1,-6 3-1,-28 31-80,37-35 113,1 0 1,-1 0 0,1 0 0,0 0-1,0 0 1,0 1 0,0-1 0,0 0-1,0 0 1,1 1 0,-1-1 0,1 0-1,-1 1 1,1-1 0,0 1 0,0-1 0,0 0-1,0 1 1,0-1 0,2 5 0,-1-6-1,0 1 0,0-1 1,0 1-1,1-1 0,-1 0 1,1 1-1,-1-1 0,1 0 1,-1 0-1,1 0 0,-1 0 1,1 0-1,0 0 0,0-1 1,-1 1-1,1-1 0,0 1 1,0-1-1,0 0 0,2 1 1,46 4-114,-41-4 111,53-1-60,-45-1 37,-1 1-1,1 0 1,-1 1-1,0 1 1,1 1-1,24 7 1,-36-8 45,-5-2 0,1 1-1,0-1 1,-1 0-1,1 1 1,0-1 0,-1 0-1,1 0 1,0 1 0,-1-1-1,1 0 1,0 0-1,0 0 1,-1 0 0,1 0-1,0 0 1,0 0-1,0 0 1,-1 0 0,1 0-1,0 0 1,-1 0-1,1-1 1,0 1 0,0 0-1,-1 0 1,1-1-1,0 1 1,-1-1 0,1 1-1,-1-1 1,1 1 0,0-1-1,-1 1 1,1-2-1,5-1-39,7-8-894,1-1 0,-2 0 0,1 0 1,19-28-1,-12 11-4273,24-45 0,-19 25-1747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3908,'0'0'4479,"-5"10"-1671,-10 18-1225,2 1 0,1 0 1,1 1-1,2 0 0,0 1 1,3 0-1,0 0 1,2 1-1,0 43 0,5-68-1534,0-1-1,0 1 0,0-1 0,1 0 1,0 1-1,1-1 0,-1 0 1,1 0-1,0-1 0,1 1 1,-1 0-1,1-1 0,0 0 0,1 0 1,-1 0-1,1-1 0,0 1 1,0-1-1,0 0 0,7 4 1,-11-8-147,-1 0 0,0 1 0,0-1 0,1 1 0,-1-1 0,0 0 0,1 1 0,-1-1 0,1 0 0,-1 0 0,0 1 1,1-1-1,-1 0 0,1 0 0,-1 0 0,1 1 0,-1-1 0,0 0 0,1 0 0,-1 0 0,1 0 0,-1 0 0,1 0 1,-1 0-1,1 0 0,-1 0 0,1 0 0,-1 0 0,1 0 0,-1 0 0,1-1 0,-1 1 0,0 0 0,1-1 1,-3-15-2250,-17-24 65,3 19 2682,-1 1-1,-36-32 1,32 32 1710,-35-43-1,54 62-1968,1-1 0,0 0 0,-1 1 0,1-1 0,0 0 0,0 0 0,0 0 0,0 1-1,0-1 1,1 0 0,-1 0 0,1 0 0,-1-1 0,1 1 0,0 0 0,-1 0 0,1 0 0,0 0-1,1-3 1,-1 4-93,1 0 0,0-1 0,0 1 0,0 0 0,0 0 0,0 0-1,0 0 1,0 0 0,0 0 0,0 0 0,0 0 0,0 0 0,1 1 0,-1-1-1,0 0 1,0 1 0,1-1 0,-1 1 0,1-1 0,2 1 0,10-2-100,0 0 0,0 1 1,0 1-1,21 2 0,-23-1 64,52 6-1852,14-1-5310,-30-5-3745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13357,'0'0'15166,"2"-7"-15123,-1 4-24,1 1-5,-1 0-1,0 0 1,-1 0 0,1 0 0,0 0 0,0 0 0,-1 0 0,0 0 0,1 0 0,-1 0 0,0 0-1,0 0 1,0-3 0,-32 129 963,31-117-965,0 1 1,0 0-1,0 0 0,1 0 0,0 0 0,2 12 1,-2-18-9,1-1 0,-1 1 1,1-1-1,0 0 1,-1 1-1,1-1 1,0 1-1,0-1 0,0 0 1,0 0-1,0 0 1,0 1-1,0-1 1,0 0-1,1 0 0,-1 0 1,0-1-1,1 1 1,-1 0-1,0 0 1,1-1-1,-1 1 0,1-1 1,-1 1-1,1-1 1,-1 0-1,1 1 1,-1-1-1,1 0 0,0 0 1,-1 0-1,1 0 1,-1-1-1,1 1 1,-1 0-1,1-1 0,-1 1 1,1-1-1,-1 1 1,3-2-1,6-2 25,0 0 1,0 0-1,0-2 0,-1 1 0,0-1 1,0 0-1,0-1 0,-1 0 0,0 0 1,0-1-1,7-9 0,7-10-194,-1-1 0,20-34 0,-78 131-1170,34-62 1410,0 0 1,1 0-1,0 0 1,0 0-1,0 0 0,1 1 1,0-1-1,0 13 0,2-19-53,0 0-1,0 0 1,0 0 0,1 0-1,-1 0 1,0-1-1,0 1 1,0 0-1,1-1 1,-1 1 0,0-1-1,1 1 1,-1-1-1,0 0 1,1 0-1,-1 1 1,0-1-1,1 0 1,-1 0 0,1 0-1,-1 0 1,0-1-1,1 1 1,1-1-1,41-5 332,-28 0-305,1 0 0,-1-1 0,17-10 0,-20 9-113,1 1 0,0 1 0,0 0 0,20-4-1,-34 10 33,1 0 0,0 0 0,-1 1 0,1-1 0,0 1 0,-1-1 0,1 0 0,-1 1 0,1-1 0,-1 1 0,1-1 0,-1 1 0,1 0 0,-1-1 0,0 1 0,1-1 0,-1 1 0,0 0-1,1-1 1,-1 1 0,0 0 0,0-1 0,0 1 0,1 0 0,-1 0 0,0-1 0,0 1 0,0 0 0,0 0 0,0-1 0,-1 1 0,1 0 0,0 1 0,-2 34 156,2-29-121,-1-6 32,1 1 0,0-1 0,0 1-1,0-1 1,0 0 0,0 1 0,0-1 0,0 1 0,1-1 0,-1 1-1,0-1 1,1 1 0,-1-1 0,1 0 0,0 1 0,-1-1 0,1 0-1,0 1 1,0-1 0,0 0 0,0 0 0,0 0 0,0 0-1,0 0 1,0 0 0,0 0 0,1 0 0,-1-1 0,2 2 0,0-1-88,-1-1 0,1 0 0,0 0 0,0 1 1,-1-2-1,1 1 0,0 0 0,-1 0 1,1-1-1,0 0 0,-1 1 0,1-1 1,0 0-1,-1 0 0,1-1 0,3-2 1,31-23-4925,-5-9-4266,-8-1-1198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174 234 9065,'0'0'3576,"7"-9"-191,-7 8-3360,6-7 875,-1 0-1,0 0 1,0 0 0,-1-1 0,7-17 0,-10 24-772,-1 0 0,1-1 0,-1 1 0,0 0 0,1 0 0,-1-1 0,0 1 1,0 0-1,0 0 0,-1-1 0,1 1 0,-1 0 0,1 0 0,-1-1 0,1 1 1,-1 0-1,0 0 0,0 0 0,0 0 0,-1 0 0,1 0 0,0 0 0,-1 1 1,1-1-1,-1 0 0,1 1 0,-1-1 0,0 1 0,0-1 0,0 1 0,0 0 1,0 0-1,0 0 0,0 0 0,0 0 0,-4 0 0,-2-2-90,0 1 1,0 1-1,0 0 1,0 0-1,0 0 0,0 1 1,-1 0-1,1 1 0,0 0 1,0 0-1,-14 4 0,18-4-46,1 0 0,-1 0 0,1 0 0,0 0 0,-1 1 0,1-1-1,0 1 1,0 0 0,0 0 0,0 0 0,0 1 0,1-1 0,-1 1-1,1-1 1,-1 1 0,1 0 0,0 0 0,0 0 0,0 0 0,0 0-1,1 0 1,-1 1 0,1-1 0,0 0 0,0 1 0,0-1 0,0 1-1,0 5 1,2-8 7,-1 0 0,1 0 0,-1 0-1,1 0 1,-1 0 0,1-1 0,-1 1-1,1 0 1,-1 0 0,1-1-1,0 1 1,0 0 0,-1-1 0,1 1-1,0-1 1,0 1 0,0-1 0,0 1-1,-1-1 1,1 0 0,0 1 0,0-1-1,0 0 1,0 0 0,0 0 0,0 0-1,1 1 1,40 3 0,-20-2-59,-15-1 16,1 1 0,-1 0 0,0 1 0,1-1 0,-1 1 0,-1 1 0,1-1 0,0 1 0,-1 1 0,0-1-1,0 1 1,0 0 0,0 0 0,-1 1 0,0-1 0,0 1 0,0 0 0,-1 1 0,0-1 0,3 8 0,-3-5 59,-1 0 1,0 0-1,0 0 1,-1 1-1,-1-1 1,1 1-1,-2-1 0,1 1 1,-1 0-1,-1-1 1,1 1-1,-2-1 1,1 1-1,-1-1 1,-6 17-1,3-15 143,0 0-1,0-1 0,-1 0 0,0 0 1,-1 0-1,0-1 0,-17 17 0,20-21-76,0-1-1,-1 0 1,1 0-1,-1-1 1,0 1-1,0-1 1,0 0-1,0-1 1,0 1-1,-1-1 0,0 0 1,1 0-1,-1-1 1,0 1-1,0-1 1,1-1-1,-11 1 1,14-2-97,0 1 1,0-1 0,1 0-1,-1 0 1,0 0-1,0-1 1,0 1-1,1 0 1,-1-1 0,1 1-1,-1-1 1,1 1-1,0-1 1,-1 0-1,1 1 1,0-1 0,0 0-1,0 0 1,1 0-1,-1 0 1,0 0-1,1 0 1,-1 0 0,1 0-1,-1 0 1,1 0-1,0 0 1,0-1-1,0 1 1,0 0 0,1-2-1,-1-7-267,0 0-1,1 1 1,1-1-1,4-19 1,-2 20 179,0 0 0,1 0 0,1 0 1,-1 0-1,1 1 0,1 0 1,0 1-1,0-1 0,1 1 0,0 1 1,0-1-1,15-9 0,13-7 95,76-36-1,-36 20-85,-73 39 90,18-11-64,0-1 1,-1 0 0,25-23-1,-42 33 71,1 0-1,0 0 0,-1-1 0,0 1 0,0-1 0,0 0 0,0 0 0,-1 0 0,0 0 1,1 0-1,-1 0 0,-1-1 0,1 1 0,-1-1 0,0 1 0,0-1 0,0 0 0,0 1 0,-1-1 1,0 0-1,0 0 0,0 1 0,-1-1 0,0-5 0,0 8 22,0 0 0,0 0-1,0 0 1,-1 0 0,1 0 0,0 0 0,-1 0-1,1 1 1,-1-1 0,0 1 0,1-1 0,-1 1-1,0 0 1,0-1 0,0 1 0,0 0 0,0 0-1,0 0 1,0 1 0,0-1 0,-1 0-1,1 1 1,0 0 0,0-1 0,-1 1 0,1 0-1,0 0 1,0 0 0,-1 0 0,-2 1 0,0 0-21,1-1 1,-1 1 0,1 0 0,-1 0-1,1 0 1,0 1 0,-1-1-1,1 1 1,0 0 0,0 1 0,0-1-1,0 1 1,1-1 0,-6 6-1,4-1 13,0 0-1,0 0 0,1 0 1,-1 1-1,2 0 0,-1 0 0,1 0 1,0 0-1,1 1 0,0-1 1,0 1-1,1-1 0,0 1 0,1 8 1,0-13-132,0 0 1,1 0-1,-1 0 1,1 0-1,0-1 1,0 1-1,1 0 1,-1-1-1,1 1 1,-1-1-1,1 1 1,0-1-1,1 0 1,2 4 0,-2-5-282,0 1 0,0 0 1,0-1-1,1 0 0,-1 0 1,1 0-1,0 0 0,0 0 1,0-1-1,0 1 0,-1-1 1,2 0-1,-1 0 0,0-1 1,7 1-1,26 0-3600,-1-1-1795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10346,'0'0'2514,"-8"10"-629,-1 1-1494,1 0-1,0 1 1,0 0 0,1 1 0,1 0 0,1 0 0,-1 0 0,2 1 0,0 0 0,1 0 0,0 0 0,-1 26 0,5-17 68,2 0 0,0-1 1,1 1-1,9 24 0,-7-28-327,-1 1-1,0-1 1,-2 1-1,0 0 1,-1 34-1,-3-50-96,1 1 1,-1 0-1,0-1 0,-1 1 0,1-1 0,-1 0 0,0 1 0,0-1 0,-1 0 1,1 0-1,-1 0 0,0-1 0,0 1 0,0-1 0,0 1 0,-1-1 0,1 0 1,-1 0-1,0 0 0,0-1 0,0 0 0,0 1 0,0-1 0,0-1 0,-1 1 1,1-1-1,-1 1 0,1-1 0,-1 0 0,1-1 0,-1 1 0,0-1 0,1 0 0,-1 0 1,0-1-1,1 1 0,-7-2 0,8 0 5,0 0 0,0 0 0,1 0-1,-1 0 1,1 0 0,-1-1 0,1 1 0,0-1 0,0 0 0,0 1 0,0-1-1,0 0 1,1 0 0,0 0 0,-1 0 0,1 0 0,0-1 0,0 1 0,1 0-1,-1 0 1,1-1 0,-1-5 0,0-10-134,1 0 0,2-30 0,-1 45 62,0-7-26,1 0 1,1-1-1,0 2 0,1-1 0,0 0 1,1 1-1,0 0 0,0 0 0,1 0 1,0 0-1,1 1 0,0 0 1,0 1-1,1 0 0,10-9 0,18-13 8,1 2-1,58-34 1,-24 16-7,-53 33 186,0 0-1,19-19 0,-41 36 12,-4 2-7,0 1 0,1-1 0,0 2 0,1-1 0,0 1 0,0 0 0,0 0 0,1 1 0,1-1 0,-1 1 0,1 0 0,1 1 0,0-1 1,0 0-1,-2 13 0,6-21-107,-1 0 1,0 1-1,1-1 1,-1 0-1,0 0 1,1 1-1,0-1 0,-1 0 1,1 0-1,0 0 1,-1 0-1,1 0 1,0 0-1,0 0 1,0 0-1,0 0 1,0 0-1,0 0 1,0-1-1,0 1 1,1 0-1,-1-1 1,0 1-1,0-1 1,1 1-1,-1-1 1,0 0-1,0 1 1,1-1-1,-1 0 1,0 0-1,1 0 1,-1 0-1,3 0 1,56-2 845,-53 1-782,10-2-29,1-1-1,-1-1 0,0-1 0,0 0 0,-1-1 1,28-15-1,-25 11-24,1 1 0,0 2 0,27-9 0,-47 17-36,1 0 0,-1 0 1,1 0-1,-1 0 0,0 0 0,1 0 0,-1 0 0,1-1 0,-1 1 0,1 1 0,-1-1 1,0 0-1,1 0 0,-1 0 0,1 0 0,-1 0 0,1 0 0,-1 0 0,0 0 0,1 1 0,-1-1 1,1 0-1,-1 0 0,0 1 0,1-1 0,-1 0 0,0 1 0,0-1 0,1 0 0,-1 1 1,0-1-1,1 0 0,-1 1 0,0-1 0,1 20 23,-13 24 150,11-39-100,0-4-27,0 0 1,1 1-1,-1-1 1,1 0-1,-1 0 0,1 1 1,0-1-1,0 0 1,-1 1-1,1-1 1,0 0-1,0 1 1,0-1-1,1 0 1,-1 1-1,0-1 1,0 0-1,1 1 1,-1-1-1,1 0 1,-1 0-1,1 1 1,-1-1-1,1 0 1,0 0-1,0 0 1,-1 0-1,1 0 1,0 0-1,0 0 1,0 0-1,0 0 1,0 0-1,0-1 1,1 1-1,-1 0 1,0-1-1,0 1 1,0 0-1,1-1 1,-1 0-1,0 1 1,1-1-1,-1 0 1,2 0-1,3 1 10,1-1 0,-1 0 0,1 0 0,-1-1 0,1 0 0,-1 0 0,0-1 0,11-3 0,-4 0-327,-1 0 1,1-1-1,-1-1 0,0 0 0,12-10 0,-9 3-4187,-4-1-3787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202 238 11627,'0'0'7602,"-3"-9"-4944,3 6-2533,-1 0-1,0 0 0,0 0 0,0 0 1,0 0-1,0 1 0,0-1 0,-1 0 1,0 0-1,1 1 0,-1-1 0,0 1 0,0 0 1,0-1-1,-1 1 0,1 0 0,-1 0 1,1 0-1,-1 1 0,1-1 0,-1 1 1,0-1-1,0 1 0,0 0 0,0 0 1,0 0-1,0 0 0,0 1 0,0-1 1,0 1-1,0 0 0,-4 0 0,2 0-117,-1 0 0,1 0-1,0 1 1,0 0-1,0 0 1,0 0 0,0 1-1,0-1 1,0 1 0,0 1-1,1-1 1,-1 0-1,1 1 1,-1 0 0,1 0-1,0 1 1,0-1 0,0 1-1,1 0 1,-1-1 0,1 2-1,0-1 1,0 0-1,1 1 1,-1-1 0,1 1-1,0 0 1,0 0 0,0 0-1,1 0 1,0 0-1,-2 9 1,4-13-5,-1 0 0,0 0-1,0 0 1,1 0 0,-1 0 0,1 0 0,-1 0-1,1 0 1,-1 0 0,1 0 0,0 0-1,-1-1 1,1 1 0,0 0 0,0 0-1,-1-1 1,1 1 0,0 0 0,0-1-1,0 1 1,0-1 0,0 0 0,0 1 0,0-1-1,0 0 1,0 1 0,0-1 0,0 0-1,0 0 1,0 0 0,0 0 0,0 0-1,1 0 1,44-1 37,-40 0-26,8-1-14,-1-1-1,1-1 1,-1 0-1,0-1 1,0-1 0,0 0-1,-1 0 1,1-1-1,-2-1 1,1 0-1,17-17 1,-8 7-17,-2-2 1,0 0-1,-1-1 1,-1 0-1,14-26 0,-29 43 11,2 0-22,-1-1-1,-1 0 1,1 1 0,-1-1-1,0 0 1,0 0-1,0 0 1,-1 0-1,0-1 1,1-5-1,-16 20-274,1 6 274,2 0 0,-1 0 0,2 1 0,-14 28 0,19-35 90,1 1 0,0 0 0,0 1 0,1-1-1,1 1 1,-1-1 0,2 1 0,-1 0 0,2 19 0,0-28-40,1 0 0,0 0 0,-1 0 0,1 0 0,0 0 0,0 0 0,1-1 0,-1 1 0,0 0 0,0-1 0,1 1 0,-1-1 0,1 1 0,0-1 0,-1 0 0,1 1 0,0-1 0,0 0 0,0 0 0,0 0 0,0-1 0,0 1 0,0 0 0,0-1 0,0 1 0,0-1 0,0 0 0,0 0 0,0 0 0,0 0 0,0 0 0,3-1 0,3 2 30,0-2 0,-1 1 0,1-1 0,0 0 0,-1-1 0,0 0 0,1 0 0,6-3 0,-7 1-121,0 0 0,0-1 0,-1 0 0,0 0 1,0 0-1,0-1 0,0 0 0,-1 0 0,0 0 0,0 0 0,-1-1 0,0 0 1,0 0-1,0 0 0,-1-1 0,0 1 0,2-9 0,-5 16 63,0 0 0,0 0 1,0 0-1,0-1 0,0 1 0,0 0 0,0 0 0,0 0 0,0 0 1,0-1-1,0 1 0,0 0 0,0 0 0,0 0 0,0 0 0,0-1 0,0 1 1,0 0-1,0 0 0,0 0 0,0 0 0,0-1 0,0 1 0,0 0 1,0 0-1,0 0 0,0 0 0,-1-1 0,1 1 0,0 0 0,0 0 1,0 0-1,0 0 0,0 0 0,0 0 0,-1-1 0,1 1 0,0 0 1,0 0-1,0 0 0,0 0 0,-1 0 0,1 0 0,0 0 0,0 0 1,0 0-1,0 0 0,-1 0 0,1 0 0,0 0 0,0 0 0,-13 6-159,-10 14 103,-14 35 463,35-51-296,0 1 1,0-1-1,0 0 0,1 1 0,-1-1 1,1 1-1,0 0 0,0-1 1,1 1-1,-1 0 0,1 8 0,1-12-87,-1 0 0,1 0 0,-1 0 0,1 0 0,-1 0 0,1 0 0,0 0 0,-1 0 0,1 0 0,0 0 0,0 0 0,0-1 0,0 1 0,0 0 0,-1-1 0,1 1-1,1 0 1,-1-1 0,0 1 0,0-1 0,0 0 0,0 1 0,0-1 0,0 0 0,0 1 0,1-1 0,-1 0 0,1 0 0,42 0 526,-33 0-335,6-2-125,-1 0 0,1-1 0,-1 0 0,0-2 0,21-7 0,49-13-61,-85 25-22,-1 0 0,0 0 1,1 0-1,-1 0 1,0 1-1,0-1 0,1 0 1,-1 0-1,0 0 0,1 0 1,-1 0-1,0 1 1,0-1-1,1 0 0,-1 0 1,0 0-1,0 1 0,1-1 1,-1 0-1,0 1 0,0-1 1,0 0-1,1 0 1,-1 1-1,0-1 0,0 0 1,0 1-1,0-1 0,0 0 1,0 1-1,0-1 1,0 0-1,0 1 0,0-1 1,0 0-1,0 1 0,0-1 1,0 1-1,-1 22 17,1-21 7,0 0 0,-1 0 0,1 0 0,0-1 0,0 1 0,0 0 1,0 0-1,0 0 0,0 0 0,0-1 0,1 1 0,-1 0 0,1 0 1,-1-1-1,1 1 0,1 2 0,3-2 73,-1-1 0,0 0 0,1 0-1,-1-1 1,1 1 0,-1-1 0,1 0 0,-1 0 0,1-1-1,-1 1 1,0-1 0,9-2 0,48-25 198,-52 23-455,0 0 0,0 0-1,0 1 1,1 1 0,-1 0-1,16-4 1,-25 7 104,1 1-1,0-1 1,-1 0-1,1 0 1,-1 0 0,1 0-1,-1 1 1,1-1-1,-1 0 1,1 0 0,-1 1-1,0-1 1,1 0-1,-1 1 1,1-1 0,-1 1-1,0-1 1,1 0-1,-1 1 1,0-1 0,1 1-1,-1-1 1,0 1-1,0-1 1,1 1 0,-1-1-1,0 1 1,0-1-1,0 1 1,0-1 0,0 1-1,0-1 1,0 1-1,0 0 1,0 0-1,0 28-3184,-1-20-231,1-1-2692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14542,'0'0'11440,"-1"11"-10837,-20 143 1114,9-75-1454,-3 112-1,15-190-347,0-1 0,0 0 0,0 0 0,0 0 0,0 1 0,0-1 0,0 0 0,-1 0-1,1 0 1,0 0 0,0 1 0,0-1 0,0 0 0,0 0 0,0 0 0,0 0 0,0 1 0,-1-1-1,1 0 1,0 0 0,0 0 0,0 0 0,0 0 0,0 0 0,-1 1 0,1-1 0,0 0 0,0 0 0,0 0-1,-1 0 1,1 0 0,0 0 0,0 0 0,0 0 0,-1 0 0,1 0 0,0 0 0,0 0 0,0 0-1,-1 0 1,1 0 0,0 0 0,0 0 0,0 0 0,0 0 0,-1 0 0,1 0 0,0 0 0,0-1 0,0 1-1,0 0 1,-1 0 0,1 0 0,0 0 0,0 0 0,0 0 0,0-1 0,0 1 0,-1 0 0,1 0-1,0 0 1,0-1 0,-11-10-4157,-3-8-2314,-1-6-3069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9353,'0'0'11242,"7"-50"-9160,12 49-608,8 1-385,-1 0-160,4 0-321,0 4-415,6 6-161,0 1-161,0 2-1376,-1 0-1282,1 0-2882,0-4-3620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196 276 9641,'0'0'5360,"-9"-7"-540,3 2-4208,-1 0-1,0 1 0,-1 0 1,1 0-1,-1 0 0,-13-4 1,18 7-554,-1 0 0,1 0 0,-1 1 0,1-1 0,-1 1 0,1 0 1,-1 0-1,1 0 0,-1 0 0,0 1 0,1-1 0,-1 1 0,1 0 0,0 0 1,-1 0-1,1 0 0,0 1 0,-1 0 0,1-1 0,0 1 0,0 0 0,-2 3 0,1-2-37,0 1 0,0 0-1,1 0 1,0 0 0,0 0-1,0 0 1,0 1 0,1-1-1,0 1 1,0-1 0,0 1-1,0 0 1,1 0 0,-1 0-1,1 0 1,1 0 0,-1 0-1,1 0 1,0 1 0,0-1-1,0 0 1,2 7 0,-1-10-16,0 0 0,0 0 1,0-1-1,1 1 0,-1 0 1,0-1-1,1 1 0,0-1 1,-1 0-1,1 1 0,0-1 1,-1 0-1,1 0 1,0 0-1,0 0 0,0 0 1,0 0-1,0-1 0,0 1 1,0-1-1,0 1 0,0-1 1,0 0-1,0 0 0,4 0 1,3 1 18,1-1 1,-1 0-1,0-1 1,16-3-1,-14 0-164,0-1 0,-1 0 0,0-1 0,0 0 0,0 0 0,0-1 0,-1 0-1,-1-1 1,1 0 0,-1-1 0,0 0 0,8-12 0,-11 15-286,-10 20-2517,1-4 2964,0 0 1,0 0 0,1 1-1,0 0 1,1-1-1,-2 17 1,5-26-18,0 0 1,-1 0 0,1 0-1,0 0 1,0 0 0,0-1 0,0 1-1,0 0 1,0-1 0,0 1-1,0 0 1,0-1 0,0 0 0,1 1-1,-1-1 1,0 0 0,0 1-1,0-1 1,0 0 0,1 0 0,-1 0-1,0 0 1,0 0 0,0 0-1,1 0 1,-1-1 0,0 1-1,0 0 1,2-2 0,38-8 89,-29 3-79,0 0 0,0 0-1,0-2 1,-1 1 0,0-1 0,0-1 0,-1 0 0,0-1 0,14-21 0,-8 9-35,0-2 0,-2 0 0,20-49 0,-28 60-281,-1-1 1,-1 0 0,0 0-1,0-1 1,-2 1-1,2-20 1,-18 43 412,5 4 64,1-1 1,1 1 0,0 1-1,0 0 1,2 0 0,-1 0-1,-3 16 1,0 4 1385,-9 63 0,18-93-1490,-7 79 1789,7-77-1779,0 0 1,0 0-1,1 0 0,-1-1 1,1 1-1,0 0 1,0 0-1,1-1 0,-1 1 1,1 0-1,0-1 0,1 0 1,4 9-1,-6-13-89,-1 0 0,0 1 0,0-1 0,0 1 0,1-1 0,-1 0 0,0 1-1,1-1 1,-1 0 0,0 1 0,0-1 0,1 0 0,-1 0 0,1 1 0,-1-1 0,0 0 0,1 0 0,-1 0 0,1 0 0,-1 1 0,0-1 0,1 0 0,-1 0-1,1 0 1,-1 0 0,1 0 0,-1 0 0,0 0 0,1 0 0,-1 0 0,1-1 0,2-12-308,-10-21-9,-12-10 33,-27-48 0,4 9 649,42 83-338,0-1 1,0 1 0,0 0-1,0 0 1,0 0-1,0-1 1,0 1-1,0 0 1,0 0-1,0 0 1,1 0-1,-1-1 1,0 1 0,0 0-1,0 0 1,0 0-1,0 0 1,1 0-1,-1-1 1,0 1-1,0 0 1,0 0-1,0 0 1,1 0 0,-1 0-1,0 0 1,0 0-1,0 0 1,1 0-1,-1 0 1,0 0-1,0 0 1,0 0-1,1 0 1,-1 0 0,0 0-1,0 0 1,0 0-1,1 0 1,-1 0-1,0 0 1,0 0-1,0 0 1,0 0-1,1 0 1,-1 0 0,0 1-1,0-1 1,0 0-1,0 0 1,1 0-1,-1 0 1,0 0-1,0 1 1,0-1-1,0 0 1,0 0 0,15 6-71,39 22-1310,95 33 0,-120-52-735,0-1-1,0-1 0,1-2 0,-1-1 1,42 1-1,-68-5 2090,0 0 0,0 0 0,0-1 0,0 1-1,0-1 1,-1 1 0,1-1 0,0 0 0,0 0 0,-1 0 0,1 0 0,0-1 0,-1 1 0,1-1 0,-1 1-1,0-1 1,0 0 0,1 0 0,-1 0 0,2-3 0,-2 2 394,0 0 0,-1 0-1,0 0 1,1 0 0,-1-1 0,0 1 0,0 0-1,-1 0 1,1-1 0,-1 1 0,1 0 0,-1-1-1,0 1 1,0-1 0,-1 1 0,-1-7 0,2 9-217,-1-1-1,1 0 1,-1 1 0,0-1 0,0 1 0,0 0 0,0-1 0,0 1-1,0 0 1,0 0 0,0-1 0,-1 1 0,1 0 0,0 0 0,-1 0-1,1 0 1,-1 1 0,1-1 0,-1 0 0,1 1 0,-1-1 0,0 1-1,1-1 1,-1 1 0,0 0 0,1 0 0,-1-1 0,0 1 0,1 0-1,-1 1 1,0-1 0,1 0 0,-1 0 0,0 1 0,1-1 0,-4 2-1,-2 0-83,-1 0 0,1 0 0,-1 1 0,1 0-1,0 0 1,-11 8 0,18-11-84,-39 34 168,28-13-127,11-20-45,0 0 0,0-1 0,0 1 0,0 0-1,0-1 1,0 1 0,0 0 0,0-1 0,1 1-1,-1 0 1,0-1 0,0 1 0,1 0 0,-1-1-1,1 1 1,-1-1 0,0 1 0,1-1 0,-1 1-1,1-1 1,-1 1 0,1-1 0,0 0 0,-1 1 0,1-1-1,-1 0 1,1 1 0,0-1 0,-1 0 0,2 1-1,106 35-1046,-70-25 726,70 31 0,-106-42 351,-1 1 0,0-1 0,0 0 0,1 1 0,-1-1 0,0 1 0,0 0-1,0-1 1,0 1 0,0 0 0,0 0 0,0 0 0,0 0 0,0 0 0,0 0 0,-1 0 0,1 0 0,0 0 0,0 0-1,-1 0 1,1 2 0,-1-2 36,-1 0-1,1 0 0,-1-1 1,1 1-1,-1 0 1,0-1-1,1 1 0,-1-1 1,0 1-1,0 0 0,0-1 1,1 0-1,-1 1 1,0-1-1,0 1 0,0-1 1,0 0-1,0 0 0,0 1 1,1-1-1,-3 0 1,-67 6 2258,64-6-2311,-164 1-930,168-1 719,-15-3-2527,13-7-3472,4 3 213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11691,'0'-1'187,"0"1"-1,0-1 1,0 1-1,0 0 1,0-1-1,0 1 1,0-1 0,0 1-1,0 0 1,-1-1-1,1 1 1,0 0-1,0-1 1,-1 1 0,1 0-1,0-1 1,0 1-1,-1 0 1,1 0-1,0-1 1,-1 1 0,1 0-1,0 0 1,-1-1-1,1 1 1,0 0-1,-1 0 1,1 0 0,0 0-1,-1 0 1,1-1-1,-1 1 1,0 0-1,-19 2 1834,-17 12-1073,30-10-716,1 1 1,1 0-1,-1 1 0,0-1 0,1 1 1,0 0-1,1 0 0,-1 1 0,1-1 1,0 1-1,1 0 0,0 0 0,0 0 1,0 1-1,1-1 0,0 1 0,1-1 0,-2 12 1,3-18-178,0 0 0,0-1 0,0 1 0,1 0 0,-1 0 0,0 0 0,0 0 0,1 0 0,-1-1 0,0 1 1,1 0-1,-1 0 0,1-1 0,-1 1 0,1 0 0,-1 0 0,1-1 0,-1 1 0,1-1 0,0 1 0,-1 0 0,1-1 0,0 1 0,0-1 1,-1 0-1,1 1 0,1-1 0,30 4 949,-24-4-911,-1-1 1,1-1 0,-1 1-1,1-1 1,-1 0 0,9-5-1,2-3-32,0-2 0,20-17 0,-31 24-205,-1-1 0,0 1 0,-1-1 0,0 0-1,0 0 1,0-1 0,0 0 0,6-14 0,-11 11-875,-11 16 661,-12 16-29,19-15 119,0-1 1,0 1-1,1 0 0,0 0 0,0 0 1,1 0-1,0 1 0,0-1 1,-1 12-1,3-16-117,0 0 0,0 0 0,0-1 0,0 1 0,1 0 0,-1-1-1,1 1 1,0 0 0,-1-1 0,1 1 0,0-1 0,3 5 0,-2-5-109,-1 0-1,1-1 1,-1 1-1,1-1 1,0 1-1,-1-1 1,1 0 0,0 1-1,0-1 1,0 0-1,0 0 1,0 0-1,0-1 1,0 1 0,1-1-1,-1 1 1,4 0-1,28 1-6689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168 289 8232,'0'0'11541,"-11"-6"-9806,8 4-1679,0 0 0,0 0 0,0 1 0,0-1 0,0 1 0,0 0 0,-1 0 0,1 0-1,0 0 1,-1 1 0,1-1 0,0 1 0,-1 0 0,1 0 0,-1 0 0,1 0 0,0 1 0,-1 0 0,1-1-1,0 1 1,-1 0 0,1 0 0,0 1 0,0-1 0,0 1 0,0-1 0,0 1 0,0 0 0,0 0-1,1 1 1,-1-1 0,1 0 0,0 1 0,-1 0 0,-1 2 0,-1 1 91,1 0 0,-1-1-1,1 2 1,0-1 0,1 0 0,-1 1 0,1-1-1,0 1 1,1 0 0,0 0 0,0 0 0,1 0-1,-2 11 1,3-17-133,0 0 0,0-1 0,1 1 0,-1 0 0,0 0 0,0 0 0,0 0 0,1 0 0,-1-1 0,1 1 0,-1 0 0,0 0 0,1 0 0,-1-1 0,1 1 0,0 0 0,-1-1 0,1 1 0,0 0 0,-1-1 0,1 1 0,0-1 0,0 1 0,-1-1 0,2 1 0,29 5 406,-21-6-338,-1-1 1,1 0-1,0 0 1,16-5-1,-10 0-104,0-1 0,-1 0 0,0-1 0,0-1 0,-1 0 0,0-1 0,0-1 0,-1 0 0,-1-1 0,21-24 0,-24 24-157,-1 1 0,0-1 1,0 0-1,-1 0 0,-1-1 1,0 0-1,-1 0 0,0-1 0,-1 0 1,0 1-1,-1-1 0,-1-1 1,1-18-1,-3 31 163,0 0 0,0-1 1,0 1-1,0-1 0,0 1 0,0 0 0,-1-1 0,1 1 0,-1 0 1,0 0-1,0-1 0,0 1 0,0 0 0,0 0 0,0 0 0,-1 0 1,1 0-1,0 0 0,-1 0 0,0 0 0,1 1 0,-1-1 0,0 1 1,0-1-1,0 1 0,0 0 0,0 0 0,0 0 0,0 0 1,-1 0-1,1 0 0,0 0 0,-1 1 0,1-1 0,0 1 0,-1 0 1,1-1-1,0 1 0,-1 0 0,1 1 0,-1-1 0,1 0 0,0 1 1,-4 0-1,-5 1 17,1 1 0,-1 0 0,1 1 0,0 0 0,0 0 0,0 1-1,1 0 1,-16 12 0,21-15 25,1 0-1,0 0 1,0 1-1,0 0 1,0-1-1,1 1 1,-1 0-1,1 0 1,-1 1-1,1-1 1,0 0-1,1 1 1,-1-1-1,0 1 1,1 0-1,0-1 1,0 1-1,0 0 1,0 0-1,1 0 0,0 0 1,-1-1-1,1 1 1,1 0-1,-1 0 1,1 0-1,-1 0 1,1 0-1,0 0 1,0-1-1,1 1 1,-1 0-1,1-1 1,0 1-1,0-1 1,0 0-1,0 0 1,0 1-1,1-1 1,-1-1-1,1 1 1,0 0-1,4 2 0,9 9-273,0 1 0,-1 0 0,-1 2 0,14 19 0,-22-27 231,-2-1-1,1 1 0,-1 0 1,-1 0-1,1 0 0,-2 1 1,1-1-1,-1 1 0,-1-1 1,1 1-1,-2 16 0,1-26 33,-1 1-1,0-1 0,0 1 0,0-1 1,0 1-1,0-1 0,1 1 0,-1-1 1,0 1-1,0-1 0,1 0 0,-1 1 1,0-1-1,1 1 0,-1-1 1,0 0-1,1 1 0,-1-1 0,1 0 1,-1 1-1,1-1 0,-1 0 0,0 0 1,1 1-1,-1-1 0,1 0 0,-1 0 1,1 0-1,0 0 0,-1 0 0,1 1 1,-1-1-1,1 0 0,-1 0 0,1-1 1,-1 1-1,1 0 0,-1 0 0,1 0 1,-1 0-1,1 0 0,-1 0 0,1-1 1,-1 1-1,1 0 0,-1 0 1,1-1-1,28-13 337,-2-7-245,-1-1-1,0 0 1,-2-2-1,-1-1 1,-1-1-1,-1-1 1,-1-1-1,-2 0 1,-1-1-1,-1-2 1,-1 1-1,15-47 1,-28 72-103,-1 0 1,1-1-1,-1 1 1,0-1-1,-1 1 1,1-11-1,-1 15-2,0 1-1,0 0 1,0-1 0,0 1-1,0-1 1,0 1 0,0 0-1,-1-1 1,1 1-1,0-1 1,0 1 0,0 0-1,-1-1 1,1 1 0,0 0-1,0-1 1,-1 1 0,1 0-1,0-1 1,0 1-1,-1 0 1,1-1 0,-1 1-1,1 0 1,0 0 0,-1 0-1,1-1 1,0 1 0,-1 0-1,1 0 1,-1 0-1,0 0 1,-1 0 1,0 1-1,1-1 0,-1 1 1,0-1-1,0 1 1,1 0-1,-1 0 1,0 0-1,1 0 1,-1 0-1,1 0 1,-3 3-1,-11 9 203,0 1 0,1 1 0,1 0 0,0 0 1,2 2-1,-14 22 0,19-29-43,0 1 1,1 0 0,1 0-1,0 1 1,0-1 0,1 1-1,0 0 1,1 0 0,1 0-1,0 0 1,1 22 0,0-32-130,0 0 0,1 0 0,-1 1 1,1-1-1,0 0 0,-1 0 0,1 0 1,0 0-1,1 0 0,-1 0 0,0 0 1,0 0-1,1-1 0,-1 1 0,1 0 1,0-1-1,-1 1 0,1-1 0,4 3 1,-1-2 12,0 0 0,0 1 0,0-1 0,0-1 0,1 1 0,-1-1 0,0 0 0,8 0 1,-3 0-7,0-1 1,1 0 0,-1-1 0,0 0 0,1 0-1,-1-1 1,0-1 0,18-6 0,-14 2-6,-1-1 1,1 0-1,-1-1 1,12-11-1,-21 17-26,0-1 0,0 1-1,-1-1 1,1 1 0,-1-1 0,0 0 0,0 0-1,-1-1 1,1 1 0,-1 0 0,0-1-1,0 0 1,0 1 0,-1-1 0,1 0-1,0-9 1,-22 32-115,10-3 136,1 1 0,1-1-1,-10 24 1,16-33-20,0 0 0,0 0 0,0 0 0,1 0 0,0 0 0,0 0 0,1 1 0,-1-1 0,2 0 0,-1 0 0,0 1 0,1-1 0,3 9 0,-4-13-68,1-1 0,0 1 0,0-1-1,-1 0 1,1 1 0,0-1 0,1 0 0,-1 0 0,0 0 0,0 0 0,0 0 0,1 0 0,-1 0 0,0 0 0,1 0 0,-1-1 0,1 1 0,-1-1-1,1 1 1,-1-1 0,1 1 0,-1-1 0,1 0 0,-1 0 0,1 0 0,0 0 0,-1 0 0,1 0 0,1 0 0,2-1-664,-1 1 0,0-1 0,0 0 0,0 0 0,0 0 1,0-1-1,0 0 0,0 1 0,7-6 0,14-14-6286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76 5733,'0'0'11409,"-2"8"-11233,-1 3-326,1 0 0,1 0 0,-1 0 1,2 14-1,0-18-279,0 0 0,1 0 0,0 1 0,0-1 0,1 0-1,0 0 1,1 0 0,-1-1 0,4 8 0,-1-5-701,1 0 0,0 0-1,0 0 1,0-1-1,1 0 1,0 0 0,10 7-1,23 7 1386,-35-20 1493,1 0 0,0-1-1,0 1 1,0-2-1,12 2 1,-17-2-1597,-1 0 0,0 0 0,0 0-1,1 0 1,-1 0 0,0 1 0,1-1 0,-1 0 0,0 0 0,0 0 0,1 0 0,-1 0 0,0 0-1,1 0 1,-1 0 0,0 0 0,1 0 0,-1 0 0,0 0 0,0 0 0,1 0 0,-1 0-1,0 0 1,1 0 0,-1-1 0,0 1 0,0 0 0,1 0 0,-1 0 0,0 0 0,0 0 0,1-1-1,-1 1 1,0 0 0,0 0 0,0-1 0,1 1 0,-1 0 0,0 0 0,0-1 0,0 1 0,0 0-1,0 0 1,0-1 0,1 1 0,-1 0 0,0-1 0,0 1 0,0 0 0,0 0 0,0-1-1,0 1 1,0 0 0,0-1 0,-1 0 44,0 0 0,0 1 0,1-1 1,-1 1-1,0-1 0,0 1 0,0-1 0,0 1 0,0 0 0,0 0 0,1-1 0,-1 1 0,0 0 0,0 0 1,0 0-1,0 0 0,0 0 0,-2 0 0,-3 1 72,-1 1 0,0-1 0,1 1 0,-1 1 0,1-1 0,0 1 0,0 1 0,-8 5 0,11-8-198,0 1 0,0 0 0,0 0-1,0 0 1,1 0 0,-1 1 0,1-1-1,0 1 1,0-1 0,0 1 0,0 0 0,0 0-1,0 0 1,1 0 0,-1 0 0,1 0 0,0 0-1,-1 7 1,2-9-59,1-1-1,-1 1 1,1-1 0,0 1-1,-1-1 1,1 1 0,0-1-1,0 1 1,-1-1 0,1 1-1,0-1 1,0 0 0,0 0-1,-1 1 1,1-1 0,0 0-1,0 0 1,0 0 0,0 0-1,-1 0 1,1 0 0,0 0-1,0 0 1,0 0 0,0-1-1,-1 1 1,1 0 0,1-1-1,28-5 58,3-9-331,-1-2-1,-1 0 0,-1-3 1,0 0-1,-2-2 1,0-1-1,-2-1 1,28-32-1,-43 44-111,7-8-683,27-38 1,-41 53 1007,-1 1 0,0-1 0,-1 1 0,1-1 0,-1 0 0,0 0 0,0 0 0,-1 0 0,1 0 0,-1-1 0,0 1 0,-1 0-1,1-1 1,-1 1 0,-1-8 0,1 12 55,-1 1 0,1-1 0,-1 0 0,0 0 0,0 0 0,0 0 0,1 1-1,-1-1 1,0 0 0,0 1 0,0-1 0,0 1 0,0-1 0,0 1 0,0 0 0,0-1-1,0 1 1,-1 0 0,1-1 0,0 1 0,0 0 0,0 0 0,0 0 0,0 0 0,0 0-1,-2 1 1,-30 2-7,25-1 42,0 1 0,1-1 0,-1 1 0,1 0 0,0 1 0,0-1 0,0 2 0,1-1 0,-1 1 0,1 0 0,0 0 0,1 0 0,-1 1 0,1 0 0,-6 8 1,8-9-22,0 0 1,0-1-1,1 1 1,-1 1-1,1-1 1,0 0-1,1 0 1,-1 1 0,1-1-1,0 1 1,1-1-1,-1 1 1,1-1-1,0 1 1,0-1 0,1 1-1,-1-1 1,2 1-1,-1-1 1,0 1-1,1-1 1,3 7-1,3 4-27,0 0 0,-2 0 0,1 0 0,-2 1 0,0 0 0,-2 0 0,1 0 0,-2 1 0,1 25 0,-3 9-1606,0-19-7250,0-27 1077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12204,'0'0'3934,"3"-9"289,-3 7-3604,7-27 1424,-2 20-118,-2 18 1655,-3-6-3569,1 0-1,0 0 0,0 0 1,1 0-1,-1 0 1,0-1-1,1 1 0,0 0 1,0-1-1,0 1 0,0-1 1,0 1-1,0-1 1,0 0-1,1 0 0,-1 0 1,1 0-1,0-1 0,0 1 1,-1-1-1,1 1 1,0-1-1,0 0 0,0 0 1,0 0-1,0-1 0,4 1 1,11 3-58,-1-1-1,0-2 1,28 1 0,67-2-802,-111 2 875,-1 1 0,0-1-1,0 0 1,-1 1 0,1-1 0,0 0 0,-1 1-1,1-1 1,-1 0 0,0 0 0,-2 4 0,-12 20 258,11-20-228,0 0 1,0 1-1,0-1 0,1 1 1,0 0-1,0-1 1,1 2-1,0-1 0,0 0 1,1 0-1,-1 8 0,2-15-68,0 1-1,0-1 0,0 1 0,1-1 0,-1 0 0,0 1 0,0-1 0,0 1 0,1-1 0,-1 0 0,0 1 0,0-1 0,1 0 0,-1 1 0,0-1 0,1 0 0,-1 0 0,0 1 0,1-1 0,-1 0 0,0 0 0,1 1 0,-1-1 0,1 0 0,-1 0 1,0 0-1,1 0 0,-1 0 0,1 0 0,-1 0 0,1 0 0,-1 0 0,1 0 0,-1 0 0,0 0 0,1 0 0,0 0 0,-1 0-103,1 0 0,-1 0 1,0-1-1,1 1 0,-1 0 0,1 0 0,-1 0 1,0-1-1,1 1 0,-1 0 0,0 0 0,1-1 1,-1 1-1,0 0 0,0-1 0,1 1 0,-1 0 1,0-1-1,0 1 0,1-1 0,-1 1 0,0 0 1,0-1-1,0 1 0,0-1 0,0 1 0,0 0 1,0-1-1,0 0 0,1-16-4528,-1-5-3113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13869,'0'0'10314,"-10"11"-8830,-3 4-1167,1 0 0,1 1 0,1 1 0,0 0-1,1 0 1,0 1 0,2 0 0,0 1 0,1-1 0,-3 23 0,4-12-299,1 0 0,2 1 0,1 0 1,4 43-1,-3-72-81,0 0 1,0 0-1,0-1 1,0 1-1,0 0 1,1 0-1,-1 0 1,0 0-1,0-1 1,1 1-1,-1 0 1,0 0 0,1 0-1,-1-1 1,1 1-1,-1 0 1,1-1-1,-1 1 1,1 0-1,0-1 1,-1 1-1,1-1 1,1 2-1,-1-2 30,0 0 0,0 0 1,0-1-1,-1 1 0,1 0 0,0 0 0,0-1 0,0 1 0,-1 0 0,1-1 0,0 1 0,0 0 0,-1-1 0,1 1 0,0-1 0,-1 0 0,1 1 0,0-1 0,0-1 0,30-43-605,-25 35 168,10-16-284,14-20 34,-29 45 698,-1 1 1,1 0-1,0 0 0,-1 0 0,1-1 0,-1 1 0,1 0 1,0 0-1,-1 0 0,1 0 0,-1 0 0,1 0 0,0 0 1,-1 0-1,1 0 0,-1 1 0,1-1 0,0 0 0,-1 0 1,1 0-1,-1 1 0,1-1 0,-1 0 0,1 1 0,-1-1 1,1 0-1,-1 1 0,1-1 0,0 1 0,20 18 48,-10-9 246,-2-5-40,0-1 1,1 0 0,0 0 0,0-1 0,0 0 0,0 0 0,0-1 0,0-1 0,1 0 0,-1 0 0,1-1 0,-1 0 0,14-3 0,-23 3-218,1 0 0,-1-1 1,0 1-1,1-1 0,-1 0 0,0 1 0,1-1 0,-1 0 0,0 0 0,0 0 0,0 0 1,0 0-1,0 0 0,0 0 0,0 0 0,0 0 0,0-1 0,0 1 0,-1 0 0,1 0 1,0-1-1,-1 1 0,1-1 0,-1 1 0,0 0 0,1-1 0,-1 1 0,0-1 0,0 1 1,0-1-1,0 1 0,0-1 0,0 1 0,-1-1 0,1 1 0,0 0 0,-1-1 0,1 1 1,-1-1-1,1 1 0,-1 0 0,0-1 0,1 1 0,-1 0 0,0 0 0,0 0 0,0 0 1,0-1-1,0 1 0,0 1 0,0-1 0,-1 0 0,1 0 0,0 0 0,0 0 0,-1 1 1,1-1-1,-1 1 0,1-1 0,0 1 0,-1 0 0,1-1 0,-1 1 0,-2 0 1,1 0-62,-1 0 0,1 0 1,0 1-1,-1-1 1,1 1-1,-1 0 1,1 0-1,0 0 1,0 1-1,0-1 0,-1 1 1,2-1-1,-1 1 1,0 0-1,-4 4 1,6-5 31,-1 1 1,1 0 0,0 0 0,-1-1-1,1 1 1,0 0 0,0 0 0,1 0-1,-1 0 1,0 0 0,0 1 0,1-1-1,0 0 1,-1 0 0,1 0 0,0 1 0,0-1-1,0 0 1,0 0 0,0 0 0,1 1-1,-1-1 1,1 0 0,0 0 0,-1 0-1,1 0 1,1 2 0,0-2 10,-1 1 0,1-1 0,-1-1 0,1 1 0,0 0 0,0 0 0,0-1 0,0 1 0,0-1 0,0 1 0,0-1 0,0 0 0,1 0 0,-1 0 0,0 0 0,1 0 0,-1-1 0,1 1 0,-1-1 0,4 1 0,58 1 191,-53-2-174,-2 0 84,0 0 1,0-1-1,-1 0 1,1-1-1,-1 0 1,1 0-1,-1-1 1,0 0-1,0 0 1,0-1-1,0 0 1,-1 0-1,13-10 1,-15 10 67,0-1 0,0 0 0,-1 0 0,0 0 0,0 0 0,0-1-1,-1 1 1,1-1 0,-1 0 0,-1 0 0,1 0 0,-1 0 0,0 0 0,0-1 0,-1 1 0,0-1 0,0 1 0,0-12 0,-2 9-166,1 0 0,-1 1 0,0-1 0,-1 0 0,0 0 0,0 0 0,-1 1 0,-5-13 0,15 25-1055,1 0 0,0-1 0,0 0 0,16 4 1,20 2-2993,12-3-2802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12940,'0'0'12556,"48"-24"-12460,-9 24-128,8 10-288,4 0-1602,17-2-3683,0-8-9289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10794,'0'0'6780,"-8"-1"-3951,4 1-2731,1 0-1,0 0 1,-1 0 0,1 0-1,0 0 1,0 1-1,-1-1 1,1 1-1,0 0 1,0 0-1,0 0 1,0 0 0,0 1-1,0-1 1,0 1-1,0 0 1,0 0-1,1 0 1,-1 0 0,1 0-1,-1 1 1,1-1-1,0 1 1,0 0-1,0-1 1,1 1 0,-1 0-1,-1 4 1,-9 11 64,1 1 0,1 0-1,0 0 1,2 1 0,0 0 0,1 1 0,1 0 0,1 0 0,1 0 0,1 0 0,0 39 0,3-57-156,0 0 0,0 0 0,1 0 1,-1 0-1,1 0 0,0 0 0,0 0 0,0 0 1,0-1-1,1 1 0,-1 0 0,1 0 0,-1-1 1,1 1-1,0-1 0,0 0 0,0 0 1,0 0-1,1 1 0,-1-2 0,1 1 0,-1 0 1,1-1-1,0 1 0,-1-1 0,1 1 0,0-1 1,0 0-1,0-1 0,0 1 0,0 0 0,0-1 1,0 1-1,0-1 0,0 0 0,0 0 0,0-1 1,3 1-1,7-1 18,-1-1 1,0 0 0,0 0 0,0-1-1,-1-1 1,1 0 0,-1 0 0,17-10-1,-12 5-60,-1-2 0,-1 1 0,0-2 1,0 0-1,-1 0 0,20-26 0,-28 32 37,0 0 0,-1-1 0,0 1-1,0-1 1,0 0 0,-1 0 0,0-1 0,0 1 0,-1-1 0,0 1 0,0-1 0,-1 0 0,0 0 0,0 1 0,-1-1 0,0 0-1,-2-15 1,1 22-2,1 0 0,0 1-1,0-1 1,0 1-1,0-1 1,0 1-1,0-1 1,-1 1-1,1 0 1,0-1 0,0 1-1,-1-1 1,1 1-1,0-1 1,-1 1-1,1 0 1,0-1 0,-1 1-1,1 0 1,-1-1-1,1 1 1,0 0-1,-1-1 1,1 1-1,-1 0 1,1 0 0,-1 0-1,1 0 1,-1-1-1,1 1 1,-1 0-1,1 0 1,-1 0 0,1 0-1,-1 0 1,1 0-1,-1 0 1,0 0-1,1 0 1,-1 1 0,1-1-1,-1 0 1,1 0-1,0 0 1,-1 0-1,1 1 1,-1-1-1,1 0 1,-1 1 0,1-1-1,-1 0 1,1 1-1,0-1 1,-1 0-1,1 1 1,0-1 0,0 1-1,-1-1 1,1 1-1,-1 0 1,-19 27-264,13-7 203,1 0 0,2 0 0,0 0 0,1 1 0,1-1 0,1 1 1,1 0-1,1-1 0,4 25 0,-4-42 82,0 1 0,0-1 0,0 0 0,0 1 1,1-1-1,-1 0 0,1 0 0,0 0 0,1 0 0,-1 0 0,1 0 1,-1 0-1,1-1 0,0 0 0,1 1 0,-1-1 0,0 0 1,1 0-1,0-1 0,0 1 0,-1-1 0,1 0 0,1 0 0,-1 0 1,0-1-1,0 1 0,1-1 0,-1 0 0,1 0 0,-1-1 0,1 1 1,-1-1-1,1 0 0,-1 0 0,1 0 0,6-2 0,3 0 136,-1-1-1,0-1 1,0 1-1,0-2 0,-1 0 1,0-1-1,0 0 1,0 0-1,0-1 0,-1-1 1,13-11-1,-12 8-85,-1-1 0,-1 0 0,1 0 0,-2-1 0,0 0 0,0-1 0,-1 0 0,-1 0 0,-1-1 0,0 0 0,0 0 0,-2 0 0,0-1 0,-1 1 0,0-1 0,-1 0 0,-1 0 0,-1-20 0,0 34-112,1 1 1,-1 0 0,0-1 0,0 1 0,0-1 0,-1 1 0,1-1 0,0 1 0,0-1 0,-1 1 0,1-1 0,-1 1 0,0 0 0,1-1 0,-1 1 0,0 0 0,1 0 0,-1-1 0,0 1 0,0 0 0,0 0 0,0 0 0,0 0 0,-1 0 0,1 0 0,0 0 0,0 1 0,-1-1 0,1 0 0,0 1 0,-1-1 0,1 1 0,-1-1 0,1 1 0,0 0 0,-1-1 0,-2 1 0,2 0-354,0 1 0,0-1 0,0 1 0,0 0 0,1-1 0,-1 1-1,0 0 1,0 0 0,1 0 0,-1 0 0,0 0 0,1 1 0,-1-1 0,1 0 0,-1 1 0,1-1 0,0 1 0,0 0 0,0-1 0,0 1 0,0 0 0,0-1 0,0 1 0,0 0 0,1 0 0,-1 0 0,0 3 0,0 13-5622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40 424 11275,'0'0'12465,"8"-6"-9924,-2 1-2370,0 0 0,0 0 0,0 0 0,-1-1 0,1 0 1,-1 0-1,-1-1 0,1 1 0,-1-1 0,0 0 0,-1 0 0,0 0 0,0-1 0,0 1 1,-1-1-1,0 0 0,-1 0 0,2-10 0,-3 16-168,0-1 0,0 0-1,-1 1 1,1-1 0,0 0 0,-1 1-1,0-1 1,1 1 0,-1-1 0,0 1 0,0 0-1,-1-1 1,1 1 0,0 0 0,-1 0 0,-1-3-1,1 4-13,1 0 0,-1 0-1,1 1 1,-1-1-1,1 0 1,-1 0-1,1 1 1,-1-1 0,0 1-1,1 0 1,-1-1-1,0 1 1,0 0 0,1 0-1,-1 0 1,0 0-1,1 0 1,-1 0-1,0 1 1,0-1 0,1 0-1,-1 1 1,1 0-1,-1-1 1,0 1 0,1 0-1,-3 1 1,-1 2-4,0 0 1,0 1-1,0 0 1,1 0-1,0 0 1,0 0-1,0 0 1,0 1 0,1 0-1,0 0 1,0 0-1,1 0 1,-1 0-1,1 0 1,1 1-1,-1-1 1,1 1-1,0-1 1,1 1 0,-1 0-1,2-1 1,-1 1-1,2 9 1,-1-13-10,1-1-1,0 1 1,0-1 0,0 0 0,0 1 0,0-1 0,1 0-1,-1 0 1,1 0 0,-1-1 0,1 1 0,0-1 0,0 1-1,-1-1 1,1 0 0,0 0 0,0 0 0,0 0 0,0-1 0,0 1-1,1-1 1,-1 0 0,5 0 0,8 1-61,1-1 1,-1-1-1,19-2 0,48-17-299,-64 14 169,0 0 1,0 2-1,1 1 1,27-2-1,-47 5 211,1 0 0,0 0 0,-1 0-1,1 1 1,0-1 0,-1 0 0,1 1 0,0-1-1,-1 0 1,1 1 0,-1-1 0,1 1 0,-1-1-1,1 1 1,-1-1 0,1 1 0,-1-1 0,1 1-1,-1-1 1,1 1 0,-1 0 0,0-1 0,1 1-1,-1-1 1,0 1 0,0 0 0,0 0 0,1-1-1,-1 1 1,0 0 0,0-1 0,0 1 0,0 0-1,0 0 1,-1 0 0,-2 35 91,2-23-34,1-12 22,7-10 219,8-12-433,-2 0 1,0-2-1,-1 1 1,13-36-1,27-104-4334,-20 58 329,-32 103 4134,0 0 1,0-1-1,0 1 1,1 0 0,-1 0-1,1 0 1,-1-1-1,1 1 1,-1 0-1,1 0 1,0 0-1,-1 0 1,1 0 0,0 0-1,0 0 1,0 0-1,0 1 1,0-1-1,2-1 1,-2 2 30,-1 0-1,1 1 1,-1-1 0,1 0-1,0 1 1,-1-1 0,1 1 0,-1-1-1,1 1 1,-1-1 0,1 1-1,-1-1 1,1 1 0,-1 0-1,1-1 1,-1 1 0,0 0-1,1-1 1,-1 1 0,0 0 0,0-1-1,0 1 1,1 1 0,10 52 866,-9-39-447,0 0-1,1 0 1,1 0-1,1 0 1,0-1-1,0 0 1,12 19-1,-14-27-293,1 0 0,0 0 0,0-1 0,1 0 0,-1 1 0,1-2 0,0 1 0,1 0 0,-1-1 0,1 0 0,0-1 0,0 1-1,0-1 1,0 0 0,1-1 0,-1 1 0,1-1 0,11 2 0,-16-4-42,37 10-680,-30 1-243,-10-10 800,1 0 0,0 0 0,-1 0 1,1 0-1,-1 0 0,1-1 1,-1 1-1,0 0 0,1 0 0,-1 0 1,0 0-1,0-1 0,0 1 1,1 0-1,-1-1 0,0 1 1,-2 0-1,-1 2-122,0-1 0,0 1 0,-1-1 0,1 0 0,-1 0 0,1-1 0,-1 0 0,0 0 0,1 0 0,-1 0 0,0 0 0,0-1 0,0 0 0,0 0 0,1-1 0,-1 1 0,0-1 0,0 0 0,1 0 0,-1 0 0,0-1 0,1 0 0,-1 0 0,1 0 0,-5-3 0,-10-8-751,1 0-1,0-1 1,1-1-1,-20-22 1,-10-8 1471,15 19 1140,9 9 4073,120 17-659,110-1-3593,-159-4-3675,-19-5-2637,-3-8-6386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6790,'0'8'10794,"0"12"-6157,-2 73-3428,-6-38-424,1-10 707,-2 90 0,9-133-1469,0-1 0,0 1 1,0-1-1,1 1 0,-1-1 0,0 0 0,0 1 0,1-1 0,-1 1 1,1-1-1,-1 0 0,1 1 0,0-1 0,-1 0 0,1 0 0,0 0 1,0 1-1,0-1 0,0 0 0,0 0 0,0 0 0,0-1 1,0 1-1,1 0 0,1 1 0,0-1 23,0 0-1,0-1 1,1 1 0,-1-1 0,0 1-1,0-1 1,0 0 0,0-1-1,0 1 1,0 0 0,5-2 0,4-1 100,-1-1 0,1 0 1,-1-1-1,0 0 0,14-9 1,8-9-191,-1-2 0,-1-1 1,-1-2-1,-2-1 0,0-1 1,-2-1-1,-2-1 0,-1-1 1,-1-2-1,33-70 0,-53 96-3678,-9 12 1273,-15 22-1626,14-17 1189,-19 19-4882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6086,'0'0'14413,"38"53"-12491,-23-34-801,2 2-672,7-2-321,1-1-481,-1-5-3074,4-7-4196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13389,'0'0'3288,"-12"-3"-21,-39-7-1062,47 10-2104,1-1 1,-1 1-1,1 0 1,-1 0-1,1 1 0,-1-1 1,1 1-1,0 0 1,-1-1-1,1 1 0,0 1 1,-1-1-1,1 0 1,0 1-1,0 0 1,0 0-1,0 0 0,0 0 1,1 0-1,-1 0 1,1 1-1,-1-1 0,1 1 1,0 0-1,-2 3 1,-1 1 148,1 0 0,1 0 1,-1 1-1,1 0 0,0-1 1,1 1-1,0 0 1,-2 15-1,3-22-210,1 0 0,0 0 0,0 0 0,0 0 1,0 0-1,0 0 0,1 0 0,-1 0 0,0 0 0,0 0 0,1-1 0,-1 1 1,0 0-1,1 0 0,-1 0 0,1 0 0,-1 0 0,1 0 0,0-1 0,-1 1 1,1 0-1,0-1 0,-1 1 0,1 0 0,0-1 0,0 1 0,1 0 0,1 0 24,0 1-1,0-1 0,0 0 1,0-1-1,1 1 0,-1-1 1,0 1-1,6-1 0,5-1 32,0 0-1,0-1 1,14-3-1,-8 0-54,7-2-120,-1 1 1,1 2 0,39-2 0,-64 6 72,-1 0 1,0 0 0,0 0 0,0 0-1,0 0 1,1 0 0,-1 1 0,0-1-1,0 0 1,0 1 0,0-1 0,0 1-1,0-1 1,0 1 0,0 0 0,0-1-1,0 1 1,0 0 0,0 0 0,0-1-1,-1 1 1,1 0 0,0 0 0,0 0-1,-1 0 1,1 0 0,-1 0 0,1 0-1,-1 0 1,1 1 0,-1 1 0,2 42 300,-3-18 119,1-26-400,1 0-1,-1-1 1,1 1 0,-1 0 0,1-1-1,-1 1 1,1-1 0,-1 1 0,1-1 0,-1 1-1,1-1 1,0 1 0,-1-1 0,1 1-1,0-1 1,-1 0 0,1 1 0,0-1 0,-1 0-1,1 0 1,0 0 0,0 1 0,-1-1-1,1 0 1,0 0 0,0 0 0,0 0 0,-1 0-1,1-1 1,0 1 0,0 0 0,-1 0-1,1 0 1,1-1 0,29-7 287,-6-3-247,45-27-1,-55 27-164,1 2-1,1 0 0,0 1 1,0 1-1,0 0 0,25-5 1,-42 12 109,1 0 0,0 0 0,-1 0 0,1 0 0,-1 0 0,1 1 0,0-1 0,-1 0 0,1 0 0,-1 1 0,1-1 1,-1 0-1,1 1 0,-1-1 0,1 1 0,-1-1 0,1 1 0,-1-1 0,1 1 0,-1-1 0,0 1 0,1-1 0,-1 1 0,0-1 0,0 1 0,1 0 0,-1-1 0,0 1 1,0-1-1,0 1 0,0 0 0,0-1 0,0 1 0,0 0 0,0-1 0,0 1 0,0 0 0,0-1 0,0 1 0,0-1 0,-1 1 0,1 0 0,0-1 0,-1 2 0,-9 42-182,7-30-597,1-3-1265,1-4-5478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1666,'0'0'19906,"-9"3"-18491,5-2-1342,1 0-1,-1 0 1,1 1-1,0-1 1,0 1-1,0 0 1,-1 0-1,2 0 1,-1 0-1,0 0 1,0 1-1,1-1 1,-1 1-1,1 0 1,0 0 0,0 0-1,0 0 1,0 0-1,0 0 1,1 0-1,0 1 1,-1-1-1,1 0 1,0 1-1,1 0 1,-1-1-1,1 1 1,-1 6-1,-1 4 223,-1-2 39,1 2-1,1-1 1,0 0-1,1 0 1,2 20-1,-2-30-282,1-1 1,-1 1-1,1-1 0,0 1 0,0-1 0,0 1 0,0-1 0,0 0 0,0 0 0,1 1 0,-1-1 0,1 0 0,-1 0 1,1 0-1,0-1 0,0 1 0,0 0 0,0-1 0,0 1 0,0-1 0,1 0 0,-1 1 0,0-1 0,1 0 0,-1 0 1,1-1-1,-1 1 0,1-1 0,-1 1 0,1-1 0,-1 0 0,1 0 0,0 0 0,2 0 0,5-1 19,0 0 0,0 0 0,0-1 1,0-1-1,0 0 0,-1 0 0,1 0 0,-1-2 0,0 1 0,0-1 0,0 0 0,-1-1 0,12-10 0,-6 5-104,-2-1 1,0 0-1,0-1 0,-1-1 0,-1 0 0,0 0 0,8-17 0,-16 27 10,0 1 0,-1-1 0,1 0 0,-1 1 0,0-1 0,0 0 0,-1 0 0,1 0 0,-1-5 0,0 9 19,0 0 0,0 0 0,0 0-1,0 0 1,0 0 0,0 0 0,0 0 0,0 0-1,0 0 1,0 0 0,-1 0 0,1 0 0,0 0-1,0 0 1,0 0 0,0 0 0,0 0 0,0 0 0,0 0-1,0 0 1,0 0 0,0 0 0,0 0 0,-1 0-1,1 0 1,0 0 0,0 0 0,0 0 0,0 0-1,0 0 1,0 0 0,0 0 0,0 0 0,0 0-1,0 0 1,0 0 0,0 0 0,0 0 0,0 0-1,0 0 1,0-1 0,-1 1 0,1 0 0,0 0-1,0 0 1,0 0 0,0 0 0,0 0 0,-4 23-120,3-17 131,0 1 0,1-1-1,-1 1 1,2-1 0,-1 0 0,1 1 0,0-1-1,0 0 1,0 0 0,1 1 0,0-1 0,3 5-1,-3-7 7,0-1 1,0 0-1,1 0 0,-1 0 0,1-1 0,0 1 0,0 0 0,0-1 0,0 0 0,0 0 0,0 0 1,0 0-1,1 0 0,-1-1 0,1 1 0,-1-1 0,1 0 0,0 0 0,-1 0 0,1-1 1,7 1-1,-1-1 26,-1 0 0,1 0 1,0-1-1,-1-1 0,1 1 1,-1-1-1,0-1 0,0 0 0,0 0 1,0-1-1,16-9 0,-19 9-43,0 0 0,0 0 0,0-1 0,0 1 0,-1-2 0,1 1 0,-1 0 0,-1-1 0,1 0 0,-1 0 0,0-1 0,0 1 0,-1-1 0,0 0-1,0 1 1,2-9 0,-4 13-1,-1 0-1,1-1 1,0 1-1,-1 0 0,1 0 1,-1-1-1,0 1 0,0 0 1,0-1-1,0 1 1,0 0-1,0-1 0,-1 1 1,1 0-1,-1 0 1,0-1-1,0 1 0,1 0 1,-1 0-1,-1 0 0,1 0 1,0 0-1,0 0 1,-1 0-1,1 0 0,-1 1 1,0-1-1,1 0 1,-1 1-1,-2-2 0,1 2-4,0 0 0,0 0-1,0 1 1,0-1 0,0 1 0,0 0-1,0 0 1,0 0 0,-1 0 0,1 0-1,0 1 1,0-1 0,0 1-1,0 0 1,0 0 0,0 0 0,1 0-1,-1 0 1,0 1 0,0-1-1,1 1 1,-5 4 0,-1 0 6,1 0 1,-1 1-1,1 0 1,1 1-1,0 0 1,-8 12-1,11-17 11,1 0 0,0 0 0,1 1 0,-1-1 0,0 1-1,1-1 1,0 1 0,0 0 0,0 0 0,0-1 0,1 1 0,-1 0-1,1 0 1,0 0 0,0 0 0,0-1 0,1 1 0,-1 0-1,3 6 1,-2-8-2,0 0-1,1-1 0,-1 1 0,1 0 0,0-1 0,-1 1 1,1-1-1,0 1 0,0-1 0,0 0 0,0 0 0,0 0 1,0 0-1,0 0 0,1 0 0,-1-1 0,0 1 1,0-1-1,5 1 0,51 3 72,-46-4-70,300 1-303,-310-1 380,-1-1 0,0 1 1,1-1-1,-1 1 0,1-1 1,-1 0-1,0 0 0,1 1 1,-1-1-1,0 0 1,0 0-1,0 0 0,0 0 1,0 0-1,0-1 0,0 1 1,0 0-1,0 0 0,0-1 1,-1 1-1,1 0 1,0-1-1,-1 1 0,1-1 1,-1 1-1,0-1 0,1 1 1,-1-1-1,0-1 0,5-52 343,-5 48-384,0-8-524,-1 0 1,-1 0 0,0 0-1,-8-28 1,3 18-2503,9 20-4369,9 4 4550,-8 2 790,20-1-5817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224 111 10410,'0'0'7410,"-5"-9"-4047,-12-24-817,17 32-2507,0 1 0,0-1 0,-1 0 0,1 1 0,0-1 0,-1 0 0,1 1 0,0-1 0,-1 1 0,1-1 0,-1 1 0,1-1 0,-1 1 0,1-1-1,-1 1 1,1-1 0,-1 1 0,1-1 0,-1 1 0,0 0 0,1 0 0,-1-1 0,0 1 0,1 0 0,-1 0 0,0 0 0,1-1 0,-1 1 0,0 0 0,0 0 0,1 0 0,-1 0 0,0 0 0,1 0 0,-1 1 0,0-1-1,1 0 1,-1 0 0,0 0 0,1 1 0,-1-1 0,0 0 0,1 1 0,-1-1 0,1 1 0,-1-1 0,0 0 0,1 1 0,-1-1 0,1 1 0,0-1 0,-2 2 0,-13 27 1008,14 1-1232,1-30 166,1 1 0,-1-1 0,0 1 0,0 0 0,1-1 0,-1 1 0,0-1 0,1 1 0,-1-1 0,1 1 0,-1-1 0,1 1 0,-1-1 0,0 1 0,1-1-1,0 0 1,-1 1 0,1-1 0,-1 0 0,1 1 0,-1-1 0,1 0 0,1 1 0,2-1-108,0 0 0,0-1-1,1 1 1,-1-1 0,0 0 0,0 0-1,0 0 1,7-3 0,16-5-290,-27 9 389,1 0 1,-1 0 0,0 0-1,1 0 1,-1 0 0,1 0 0,-1 0-1,0 1 1,1-1 0,-1 0-1,0 0 1,1 0 0,-1 0 0,0 0-1,1 1 1,-1-1 0,0 0-1,1 0 1,-1 1 0,0-1 0,0 0-1,1 1 1,-1-1 0,0 0-1,0 0 1,0 1 0,1-1-1,-1 0 1,0 1 0,0-1 0,0 1-1,0-1 1,0 0 0,0 1-1,0-1 1,0 1 0,2 23-120,-7 24 444,-31 110 1031,-10 61 1487,42-188-2751,-2 1 1,-14 41 0,18-65-46,-1-1 1,0 0-1,0 0 1,-1 0-1,0 0 1,0 0 0,0-1-1,-1 1 1,0-1-1,0-1 1,-1 1 0,0-1-1,0 0 1,0 0-1,-11 6 1,16-10 0,0 0-1,0-1 1,0 1-1,0-1 1,0 1 0,0-1-1,0 1 1,-1-1 0,1 0-1,0 1 1,0-1-1,0 0 1,-1 0 0,1 0-1,0 0 1,0 0 0,-1 0-1,1 0 1,0-1-1,0 1 1,-1 0 0,1-1-1,0 1 1,0 0 0,0-1-1,0 0 1,0 1-1,0-1 1,0 0 0,-2-1-1,1 0-13,1-1 0,-1 0 0,1 0 1,0 1-1,0-1 0,0 0 0,0 0 0,0 0 0,1 0 0,-1 0 0,1 0 0,0-4 0,0-8-218,0 0 0,1 0 0,1 0-1,5-21 1,2 11 4,1 0 0,1 1 0,1-1 0,1 2 1,1 0-1,1 1 0,1 0 0,28-29 0,23-17 116,75-59 0,-88 83-15,-29 25 67,0-1-1,-1-1 0,-2-1 1,26-32-1,-43 44 49,-10 10-83,-13 11-13,12-4 126,-1 1 0,1 0 0,1 0 0,-1 0 0,1 1 0,1 0 0,0 0 0,0 0 0,0 0 0,1 1 0,1-1 0,0 1 0,0 0 0,1 0 0,0 0 0,1 10 0,0-18-8,0-1-1,1 0 1,-1 0-1,0 0 1,1 0-1,-1 0 1,1 0-1,0 0 1,-1 0-1,1 0 1,0 0-1,0 0 1,-1 0-1,1 0 1,0-1-1,0 1 0,0 0 1,0-1-1,0 1 1,0 0-1,0-1 1,0 1-1,0-1 1,1 0-1,-1 1 1,0-1-1,0 0 1,0 0-1,0 1 1,1-1-1,-1 0 1,0 0-1,0-1 0,0 1 1,0 0-1,1 0 1,-1 0-1,1-1 1,4 0 9,1 0 1,-1 0-1,0 0 1,0-1-1,0 0 0,7-3 1,18-14-223,38-31-1,-41 28-78,42-25-1,-69 47 266,-1 0 0,0-1 0,0 1 0,1-1 0,-1 1 0,1 0 0,-1 0 0,0-1 0,1 1 0,-1 0 0,1 0 0,-1-1 0,0 1 0,1 0 0,-1 0 0,1 0 0,-1 0 0,1 0 0,-1 0 0,1 0-1,-1 0 1,1 0 0,-1 0 0,0 0 0,1 0 0,-1 0 0,1 0 0,-1 0 0,1 0 0,-1 0 0,1 1 0,0-1 0,-8 12 336,8-13-326,-1 1-1,0-1 0,0 1 0,0-1 0,0 1 0,0-1 0,0 1 1,0-1-1,0 1 0,0-1 0,0 1 0,0-1 0,0 1 1,-1-1-1,1 1 0,0-1 0,0 1 0,0-1 0,-1 1 0,1 0 1,0-1-1,0 1 0,-1-1 0,1 1 0,0 0 0,-1-1 1,1 1-1,-1 0 0,1-1 0,0 1 0,-1 0 0,1 0 1,-1 0-1,1-1 0,-1 1 0,1 0 0,-1 0 0,1 0 0,-1 0 1,1 0-1,-1 0 0,1 0 0,-1 0 0,1 0 0,-1 0 1,1 0-1,-1 0 0,1 0 0,0 0 0,-1 0 0,1 0 0,-1 0 1,1 1-1,-1-1 0,1 0 0,-1 0 0,1 1 0,0-1 1,-1 0-1,1 1 0,-1-1 0,1 0 0,0 1 0,-1-1 0,1 1 1,0-1-1,0 0 0,-1 2 0,9-17 504,-7 13-489,0 1 0,0 0 1,0-1-1,0 1 0,0-1 0,0 1 1,0-1-1,-1 0 0,1 1 0,-1-1 0,1 0 1,-1 1-1,1-5 0,-1 6-30,0-1-1,0 1 1,0-1-1,0 0 1,0 1-1,0-1 1,0 1 0,0-1-1,0 0 1,-1 1-1,1-1 1,0 1-1,0-1 1,-1 1 0,1-1-1,0 1 1,-1-1-1,1 1 1,0-1-1,-1 1 1,1-1 0,-1 1-1,1-1 1,-1 1-1,1 0 1,-1-1-1,1 1 1,-1 0 0,1-1-1,-1 1 1,1 0-1,-1 0 1,1 0-1,-2-1 1,-25 6-125,19-1 89,0 0 0,0 0 0,1 0 0,-13 11 0,12-8 36,1 1 1,0 0-1,1 0 0,0 1 1,-9 15-1,13-20 15,-1 0 0,2 0 0,-1 1 0,0-1 0,1 0 0,0 1-1,0-1 1,0 0 0,0 1 0,1-1 0,0 1 0,0-1 0,0 1 0,0-1 0,1 1 0,1 4 0,-1-7-9,0 0 0,0 0 0,1-1 0,-1 1 0,1 0 0,-1-1 0,1 1 0,0-1 0,-1 0 0,1 1 0,0-1 0,0 0 1,0 0-1,0 0 0,0 0 0,0-1 0,0 1 0,0 0 0,0-1 0,0 1 0,1-1 0,-1 0 0,0 0 0,0 0 0,0 0 0,0 0 0,1-1 0,-1 1 0,3-1 1,4-1 3,0 1 1,1-2 0,-2 1 0,1-1 0,15-7 0,5-6-12,-19 9-2,1 0 0,-1 1 0,1 1 0,0 0 0,0 1 0,1 0 0,-1 0 0,1 1 0,0 1 1,0 0-1,12-1 0,-23 4 3,0-1-1,0 1 1,0 0 0,0 0 0,0-1 0,0 1 0,0 0-1,0 0 1,0 0 0,-1 0 0,1 0 0,0 0 0,-1 0-1,1 0 1,-1 0 0,1 1 0,-1-1 0,0 0-1,1 0 1,-1 0 0,0 0 0,0 1 0,0-1 0,0 0-1,0 0 1,0 1 0,0-1 0,0 0 0,0 0 0,-1 2-1,-7 39 204,-26 22 462,33-63-598,12-38 395,-3 6-445,7-54-1,-1 6-141,-10 84 76,1 1 0,0-1 0,1 0 0,-1 0 0,1-1 0,0 1 0,7 3 0,-2-4 54,0 1 1,0-1 0,0-1 0,0 0-1,1-1 1,-1 0 0,1-1 0,0 0 0,0-1-1,13-1 1,-8 0 3,-1-1-1,1 0 1,-1-2-1,1 0 1,-1-1-1,23-10 1,-29 10-34,1-1 0,-1 0 0,15-12 0,-22 17 20,-1-1 1,0 1-1,0-1 0,0 0 1,0 0-1,-1 0 0,1 0 1,0 0-1,-1 0 0,0 0 1,1-1-1,-1 1 0,0 0 1,0-1-1,0 1 0,0-1 1,-1 1-1,1-1 0,-1 0 1,0 1-1,1-1 0,-1-4 1,-1 7-1,1-1 0,-1 1 0,1-1 0,-1 1 0,1-1 0,-1 1 0,1-1 0,-1 1 0,1-1 1,-1 1-1,0 0 0,1 0 0,-1-1 0,1 1 0,-1 0 0,0 0 0,1-1 0,-1 1 0,0 0 0,1 0 1,-1 0-1,0 0 0,0 0 0,1 0 0,-1 0 0,0 0 0,1 0 0,-1 1 0,0-1 0,1 0 0,-1 0 0,0 1 1,1-1-1,-1 1 0,-24 8-84,8 4 163,2 0-1,-1 0 1,2 2 0,0 0-1,0 0 1,2 2-1,0-1 1,-12 24 0,22-38-18,1 1 0,-1 0 1,1-1-1,0 1 1,0 0-1,0 0 0,0-1 1,1 1-1,-1 0 1,1 0-1,0 6 0,0-8-41,0 0-1,0 0 1,0-1-1,1 1 1,-1 0-1,0 0 0,1 0 1,-1 0-1,1 0 1,-1-1-1,1 1 1,-1 0-1,1 0 1,0-1-1,-1 1 0,1 0 1,0-1-1,-1 1 1,1-1-1,0 1 1,0-1-1,0 1 0,-1-1 1,1 1-1,0-1 1,0 0-1,0 0 1,0 1-1,0-1 0,0 0 1,0 0-1,0 0 1,0 0-1,1 0 1,14-1 7,0 0 0,0-1 1,0-1-1,0 0 0,-1-1 1,1-1-1,27-13 0,102-61-496,-97 50 351,-68 66 164,17-32-27,0-1 1,0 1 0,0-1 0,1 1 0,0 0 0,0 0 0,1 0 0,-1 0 0,1 0 0,0 0 0,0 0-1,0 6 1,2-10-14,-1 0 0,1 0-1,-1-1 1,1 1-1,-1 0 1,1-1-1,0 1 1,0-1 0,-1 1-1,1 0 1,0-1-1,0 0 1,-1 1 0,1-1-1,0 1 1,0-1-1,0 0 1,0 0-1,-1 0 1,1 1 0,0-1-1,0 0 1,0 0-1,0 0 1,0 0 0,0 0-1,0-1 1,-1 1-1,2 0 1,31-4-283,-15-2-202,-1 0 0,0-1 0,18-11 0,-24 12 28,1-1 0,0 2 0,0 0-1,1 0 1,-1 1 0,1 1 0,25-4-1,-38 7 452,0 0 0,1 0-1,-1 0 1,1 0 0,-1 0 0,1 0-1,-1 0 1,0 0 0,1 0 0,-1 0-1,1 0 1,-1 1 0,0-1-1,1 0 1,-1 0 0,0 0 0,1 1-1,-1-1 1,0 0 0,1 1-1,-1-1 1,0 0 0,1 1 0,-1-1-1,0 0 1,0 1 0,0-1-1,1 0 1,-1 1 0,0-1 0,0 1-1,0-1 1,0 0 0,0 1-1,0-1 1,0 1 0,0 0 0,-3 22 143,1-18-331,0 0 1,0-1-1,0 1 0,-1 0 0,1-1 0,-1 0 1,-5 6-1,-8 0-5426,-1-6-4985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2466,'-9'-10'20340,"3"3"-17522,2-1 2467,6 17-5541,9 2-1634,1-2-2626,1 1-4645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16207,'0'0'11723,"8"70"-10057,-8-37-545,0 7-384,-2 3-321,-4 0-128,1 5-191,1 2-33,2-1-257,2-2-1216,-6-4-2114,6-5-4261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17585,'0'0'4900,"7"73"-3426,-7-35-385,0 4-289,0 0-223,4 1-417,2-2-64,0-4-96,7-2-1377,-2-7-1282,6-6-2305,2-9-3300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3:1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17969,'0'0'14510,"0"29"-22614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7111,'0'0'13912,"-5"1"-13501,-2 0-141,10-1-78,24-4 13,93-13-34,192 18 322,-153 4-335,315 18-144,22 0 9,54-17-2,474-1 471,286-111 1008,-1290 104-1800,73-9 900,-31 9-4546,-62-2-2423,0-4 379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31 272 11915,'0'0'3262,"-5"2"-3054,1 1-142,-17 4 205,120-5 86,81-2-239,347-11-38,15-2 128,226-4-49,-452 15-142,-192-4 76,132-21 1,123-41 274,-174 28-170,278-18-1,65 53-124,78-5 212,-613 8-192,-13-2-1110,-22-5-2821,-17-4-3027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373 217 10314,'0'0'2071,"-3"-9"-1115,-8-24 469,11 32-1392,0 1 0,0-1 0,0 1 0,-1-1 0,1 1 0,0-1 0,0 1 0,0 0 0,-1-1 0,1 1 0,0-1 0,0 1 0,-1 0 0,1-1 0,0 1 0,-1 0 0,1-1 0,0 1 0,-1 0 0,1-1 0,0 1 0,-1 0 0,1 0 0,-1-1 0,1 1 0,-1 0 0,1 0 0,-1 0 0,1 0 0,0 0 0,-1 0 0,1 0 0,-1 0 0,1 0 0,-1 0 0,1 0 0,-1 0 0,1 0 0,-1 0 0,1 0 0,-1 0 0,1 0 0,-1 1 0,1-1 0,0 0 0,-1 0 0,1 0 0,-1 1 0,1-1 0,0 0 0,-1 1 0,1-1 0,-1 1 0,-11 18 32,4 2-64,1 0 1,2 1-1,0-1 0,-4 33 0,0 97-3,3-31 105,-130 690 1130,69-475-1052,40-203-142,9-55 16,-12 124 1,30-201-56,2 37-51,7-30 1,10-14 50,17-20 169,-30 21-152,0 1-1,0 1 0,1-1 1,-1 1-1,13-6 0,-15 9-36,0 0-1,0 0 0,0 0 1,0 1-1,0-1 0,0 1 0,0 0 1,0 0-1,0 0 0,0 1 1,0 0-1,0-1 0,0 1 1,7 3-1,55 16 19,0-2 0,1-4 0,1-2 0,74 2 0,281-8 29,-273-7-23,1089-66 313,-415 11-132,823 37-185,0 68 62,-799-20 47,-159 6-7,91 2-12,-697-35-97,235-5 83,-311 2-34,24-4-86,-30 5 69,0 0 1,0-1-1,0 1 0,0-1 1,0 1-1,0-1 0,-1 1 1,1-1-1,0 0 1,0 1-1,-1-1 0,1 0 1,0 1-1,-1-1 0,1 0 1,0 0-1,-1 0 0,1 0 1,-1 0-1,0 1 0,1-1 1,-1 0-1,0 0 0,1 0 1,-1-2-1,6-27 96,0 1 1,3-1-1,19-47 0,13-43-115,23-255 49,-31-6-60,-27 286-18,1 19 15,-4 0 0,-3 0 0,-12-87 0,6 135-8,-1 1 1,-1 0-1,-1 0 1,-1 1-1,-15-27 1,-77-118-49,98 165 71,3 3-18,-1 1 0,0 0 0,0 0 0,0 0 0,0 0 0,0 0 0,-1 0 0,1 1 0,0-1 0,-1 1 0,1 0-1,-1-1 1,0 1 0,1 0 0,-1 1 0,0-1 0,-5 0 0,-54 0-166,29 2 68,-4537-159-1196,4442 153 1291,-205-9 70,-1390-52-170,1 36 1010,1667 30-951,-129 5 254,165-4-372,0 2 0,0 0 0,0 2 1,1 0-1,0 0 0,0 2 0,-22 11 1,37-16-242,0-1 0,0 1 0,0 0 1,0 0-1,0 1 0,1-1 1,-1 1-1,1-1 0,0 1 0,-1 0 1,1-1-1,0 1 0,-2 4 0,3 6-5815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4324 8136,'0'0'7009,"-8"-9"-6731,5 5-254,0 1-2,0 0-1,0 0 0,0-1 0,1 1 0,0-1 0,-1 1 1,1-1-1,1 0 0,-1 0 0,1 0 0,-1 0 1,1 0-1,0 0 0,0 0 0,1 0 0,-1-1 1,1 1-1,0 0 0,0 0 0,1-6 0,28-100 347,5 0-1,61-136 1,-5 18-387,153-511-13,-202 623 31,154-404-10,-141 396 8,6 3 0,83-126 0,22 1 368,330-374 0,-374 490-218,6 6 1,5 6 0,6 5-1,168-105 1,-195 155-88,-100 58-112,1 0 1,0 0-1,0 1 0,0 1 1,1 0-1,-1 0 1,23 0-1,-35 4-159,1 0-1,-1 0 0,0 0 0,0 0 0,0 0 0,0 0 1,0 0-1,0 0 0,0 0 0,0 0 0,0 0 1,0-1-1,0 1 0,-1 0 0,1 0 0,0 0 0,-1 0 1,1 0-1,-1 0 0,1 0 0,-1 0 0,1-1 1,-1 1-1,0 0 0,1 0 0,-1-1 0,-1 2 0,-7-1-4170,1-1-1485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6726,'0'0'9887,"0"-9"-9118,1 6-739,-1 1 0,0-1 1,0 1-1,1-1 0,-1 1 0,1-1 1,0 1-1,0 0 0,0-1 1,0 1-1,0 0 0,0 0 0,1 0 1,-1 0-1,1 0 0,2-2 1,0 1 10,0 0 1,1 1-1,-1 0 1,1 0-1,-1 0 1,1 1-1,0-1 1,0 1-1,0 0 1,6 0-1,129-15 104,202 2-1,-335 13-151,0 1 0,0 1 0,1 0 0,-1-1 0,0 2 0,0-1 0,0 1 1,0 1-1,0-1 0,-1 1 0,1 0 0,7 5 0,-11-6 6,0 1 0,-1 0-1,1-1 1,-1 1 0,1 0 0,-1 0-1,0 1 1,0-1 0,-1 0-1,1 1 1,-1-1 0,1 1 0,-1-1-1,0 1 1,-1 0 0,1-1-1,0 1 1,-1 0 0,0 0 0,0-1-1,0 1 1,-1 0 0,1 0-1,-1-1 1,-1 7 0,-5 10 74,-1 1-1,-1-1 1,-1 0 0,0-1 0,-2 0 0,0-1 0,-25 28-1,12-12 18,-41 51-66,-41 60 60,93-124-1633,2 1 1,-16 37 0,24-40-3241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7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48 205 9897,'0'0'4960,"-7"8"-2745,7-7-2164,-29 37 2023,27-36-1877,1 0 1,0-1-1,0 1 1,0 0-1,0 0 1,0 0-1,0 0 1,1 0-1,-1 0 1,0 0-1,1 0 1,0 0-1,-1 0 1,1 0 0,0 0-1,0 0 1,0 0-1,1 1 1,-1-1-1,0 0 1,1 0-1,-1 0 1,1 0-1,0 0 1,1 2-1,-1-2-113,1-1 0,0 0 0,-1 0 0,1-1 0,0 1 0,0 0 0,0-1 0,-1 1 0,1-1 0,0 1 0,0-1 0,0 0 0,0 0 0,0 0 0,0 0 0,0 0 0,0 0 0,-1 0 0,1-1 0,0 1 0,0-1 0,2 0 0,2-1 10,0 0 0,-1 0 0,1 0 0,-1-1 0,0 1-1,6-5 1,0-2-27,0 0-1,-1-1 1,-1 0-1,1-1 0,-1 0 1,-1 0-1,0-1 1,6-13-1,-10 16-57,0 0-1,0 0 1,-1 0 0,-1 0-1,0 0 1,0-1 0,0 1-1,-1-1 1,-1 1 0,0-1-1,0 1 1,-3-18-1,3 25-23,-1-1 0,1 1 0,-1 0 0,0 0 0,0-1 0,0 1 0,0 0 0,0 0 0,0 0 0,-1 0 0,1 0 0,-1 1 0,1-1 0,-1 0 0,0 1-1,0-1 1,1 1 0,-1-1 0,0 1 0,0 0 0,0 0 0,-1 0 0,1 0 0,0 0 0,0 1 0,0-1 0,-1 1 0,1-1 0,0 1 0,-1 0 0,1 0-1,0 0 1,-1 0 0,1 0 0,0 0 0,-1 1 0,1-1 0,0 1 0,0 0 0,-1-1 0,1 1 0,0 0 0,0 0 0,0 1 0,0-1 0,0 0 0,0 1 0,1-1-1,-1 1 1,0-1 0,1 1 0,-1 0 0,1 0 0,-1 0 0,0 2 0,-8 12 4,1 0 0,1 1 0,1-1 0,0 2 0,1-1-1,1 1 1,1 0 0,0 0 0,1 1 0,1-1 0,1 0 0,2 22 0,-1-37 7,0 0 0,0-1 1,1 1-1,-1-1 0,1 1 0,0-1 1,0 1-1,0-1 0,0 1 1,0-1-1,0 0 0,1 0 0,-1 1 1,1-1-1,-1 0 0,1-1 0,0 1 1,0 0-1,0 0 0,0-1 0,0 1 1,0-1-1,1 1 0,-1-1 0,0 0 1,1 0-1,-1 0 0,1 0 1,-1-1-1,1 1 0,-1-1 0,1 1 1,3-1-1,0 0 14,0 0 0,0 0 0,1 0 1,-1-1-1,0 0 0,0 0 0,0 0 1,0-1-1,0 0 0,0 0 0,0-1 0,-1 1 1,7-5-1,7-8 68,-2-1 1,0 0-1,-1-1 0,-1-1 1,0 0-1,-1-1 1,13-25-1,-22 37-75,-5 6-4,-1 1 1,1 0-1,0 0 1,0-1-1,0 1 0,1 0 1,-1 0-1,0-1 1,0 1-1,0 0 0,0 0 1,0 0-1,0-1 1,0 1-1,0 0 1,0 0-1,0 0 0,1-1 1,-1 1-1,0 0 1,0 0-1,0 0 1,0 0-1,1-1 0,-1 1 1,0 0-1,0 0 1,0 0-1,1 0 1,-1 0-1,0 0 0,0-1 1,1 1-1,-1 0 1,0 0-1,0 0 0,0 0 1,1 0-1,-1 0 1,0 0-1,0 0 1,1 0-1,-1 0 0,0 0 1,0 0-1,1 1 1,-1-1-1,0 0 1,0 0-1,0 0 0,1 0 1,-1 0-1,0 0 1,0 0-1,0 1 1,1-1-1,-1 0 0,0 0 1,2 21-70,-6 27 14,2-34 106,-3 37 195,4-50-237,1 0 0,0 1 0,0-1 0,0 0-1,0 0 1,0 0 0,0 0 0,1 1 0,-1-1 0,0 0 0,1 0 0,-1 0-1,0 0 1,1 0 0,0 0 0,-1 0 0,1 0 0,-1 0 0,1 0 0,0 0-1,0 0 1,-1 0 0,1-1 0,0 1 0,0 0 0,0-1 0,0 1 0,0 0-1,0-1 1,0 1 0,0-1 0,2 1 0,5-1 55,-1 1 1,1-2 0,-1 1-1,1-1 1,0 0 0,-1-1-1,0 1 1,1-1-1,-1-1 1,7-3 0,69-41 223,-4 3-228,-78 44-63,-1-1-1,1 1 1,0-1-1,-1 1 1,1 0-1,0-1 1,0 1-1,-1 0 1,1-1-1,0 1 0,0 0 1,-1 0-1,1 0 1,0 0-1,0 0 1,-1 0-1,1 0 1,0 0-1,0 0 1,-1 0-1,1 0 1,0 0-1,0 1 1,-1-1-1,1 0 1,0 0-1,0 1 1,-1-1-1,1 1 1,0-1-1,-1 1 1,1-1-1,-1 1 1,1-1-1,-1 1 1,1 0-1,2 29-14,-2 3 82,-1-32-60,0 0 0,1 0 0,-1 0 1,0 0-1,1 0 0,-1-1 0,1 1 0,-1 0 0,1 0 0,-1 0 1,1-1-1,0 1 0,-1 0 0,1-1 0,0 1 0,-1 0 0,1-1 1,0 1-1,0-1 0,0 1 0,0-1 0,-1 0 0,1 1 0,0-1 1,0 0-1,0 0 0,0 1 0,1-1 0,6 0 39,0 0 0,-1-1 0,1 0-1,-1 0 1,1 0 0,-1-1 0,1 0 0,11-6-1,-11 5-212,-1 0-1,1 1 0,-1 0 1,1 0-1,0 0 0,0 1 0,0 0 1,13 1-1,-20 1 90,1 0 0,0 0 0,-1 0 0,1 0 0,-1 0 0,1 0 0,-1 1-1,0-1 1,0 1 0,1-1 0,-1 1 0,0-1 0,0 1 0,0 0 0,0-1 0,-1 1 0,1 0 0,0 0 0,-1-1 0,1 1-1,-1 0 1,0 0 0,0 0 0,0 0 0,0 3 0,0-4-209,0-1-1,0 1 1,0 0 0,0 0-1,0 0 1,0 0-1,0 0 1,0-1 0,-1 1-1,1 0 1,0 0-1,-1 0 1,1-1 0,0 1-1,-1 0 1,1 0-1,-1-1 1,0 1 0,1 0-1,-1 0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15631,'0'0'9641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99 12460,'0'0'6630,"-5"10"-3971,-12 31-1202,16-40-1412,1 0 1,-1 0-1,1 0 1,0 0-1,-1 0 0,1 0 1,0 0-1,0 0 1,0 0-1,0 0 0,0 0 1,0 0-1,0 0 1,0 0-1,0 0 0,0 0 1,0 0-1,1 0 0,-1 0 1,0 0-1,1 0 1,-1 0-1,1 0 0,-1 0 1,1-1-1,0 1 1,-1 0-1,1 0 0,0 0 1,-1-1-1,1 1 1,0 0-1,0-1 0,0 1 1,-1-1-1,1 1 1,0-1-1,0 1 0,0-1 1,0 0-1,0 1 1,0-1-1,2 0 0,45 2 539,-42-2-453,1-1-83,0 0 0,-1 0 0,1-1-1,-1 1 1,1-1 0,-1-1 0,0 1 0,0-1 0,0 0 0,0-1 0,0 1 0,-1-1-1,1 0 1,-1-1 0,0 1 0,-1-1 0,1 0 0,-1 0 0,0 0 0,0-1 0,0 0-1,-1 0 1,0 0 0,0 0 0,-1 0 0,1 0 0,-1-1 0,-1 1 0,1-1 0,-1 1-1,0-1 1,-1 0 0,0-12 0,0 18-47,0 0 0,-1 0 0,1 0 0,-1 0-1,1-1 1,-1 1 0,1 0 0,-1 0 0,0 0 0,0 0 0,1 0-1,-1 0 1,0 1 0,0-1 0,0 0 0,0 0 0,0 1 0,0-1 0,0 0-1,0 1 1,0-1 0,0 1 0,-1-1 0,1 1 0,0 0 0,0-1-1,0 1 1,-1 0 0,1 0 0,0 0 0,0 0 0,-1 0 0,1 0-1,0 0 1,0 0 0,-1 1 0,1-1 0,0 0 0,0 1 0,0-1 0,0 1-1,-2 0 1,-3 1-23,0 0 0,0 1 0,0-1 0,0 1 0,1 1 0,-10 5 0,4 2 104,0-1 1,1 2 0,0-1 0,1 1-1,0 1 1,1-1 0,0 2 0,1-1-1,1 1 1,0 0 0,1 0 0,1 1-1,0-1 1,0 1 0,-1 25 0,5-37-69,0-1 1,1 1 0,-1 0-1,1 0 1,0 0 0,-1 0-1,1 0 1,1-1 0,-1 1 0,0 0-1,1-1 1,-1 1 0,1-1-1,0 0 1,0 1 0,0-1-1,0 0 1,0 0 0,0 0-1,0 0 1,1-1 0,-1 1 0,1-1-1,0 1 1,-1-1 0,1 0-1,0 0 1,-1 0 0,1 0-1,0-1 1,0 1 0,0-1 0,0 0-1,3 1 1,3-1-182,0 1 0,0-1 0,0-1-1,0 1 1,1-1 0,-2-1 0,1 0 0,0 0 0,0-1 0,11-5 0,46-34-8530,-38 17 695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12236,'0'0'5253,"-7"12"-3486,-8 23-690,1 0 0,1 1 0,2 1 1,-6 38-1,5 5 84,0 92 1,10-10-2449,-5-300-430,2 88-428,3 1 0,7-91 0,-4 138 2140,0 0-1,-1 0 1,1 0-1,0 1 1,0-1 0,0 1-1,0-1 1,0 0-1,0 1 1,0 0 0,0-1-1,1 1 1,-1 0 0,1-1-1,-1 1 1,1 0-1,-1 0 1,1 0 0,0 0-1,-1 1 1,1-1-1,0 0 1,0 1 0,0-1-1,-1 1 1,1 0-1,0 0 1,0-1 0,3 1-1,69 2 57,-46 0 55,-21-2 53,0-1 1,-1 0 0,1 0-1,-1-1 1,1 0 0,-1 0-1,0-1 1,0 1 0,0-1-1,0-1 1,0 1 0,-1-1-1,1 0 1,-1 0 0,0 0 0,0-1-1,-1 0 1,5-6 0,-3 4-16,-1 0 0,0 0 1,0-1-1,-1 1 1,0-1-1,-1 0 0,1 0 1,-1-1-1,-1 1 0,0-1 1,0 1-1,-1-1 1,1-11-1,-2 21-144,0-1 0,0 0 0,0 0 1,0 0-1,0 0 0,0 1 0,0-1 0,0 0 0,0 0 0,0 0 1,0 1-1,-1-1 0,1 0 0,0 0 0,0 0 0,0 0 0,0 0 1,0 1-1,0-1 0,-1 0 0,1 0 0,0 0 0,0 0 0,0 0 0,0 0 1,0 0-1,-1 0 0,1 0 0,0 0 0,0 1 0,0-1 0,-1 0 1,1 0-1,0 0 0,0 0 0,0 0 0,0 0 0,-1 0 0,1 0 1,0 0-1,0-1 0,0 1 0,-1 0 0,1 0 0,0 0 0,0 0 1,0 0-1,0 0 0,-1 0 0,1 0 0,0 0 0,0 0 0,0-1 1,0 1-1,0 0 0,-1 0 0,1 0 0,0 0 0,0 0 0,0-1 0,0 1 1,0 0-1,0 0 0,0 0 0,0-1 0,0 1 0,0 0 0,-11 14-46,-6 13 396,2 2 1,1-1 0,-13 38 0,22-50-26,0 0 1,1 1 0,0 0 0,1 0-1,1 0 1,1 0 0,1 30 0,0-45-319,1-1 0,-1 1 0,0 0 0,1 0 0,-1 0 0,1 0 0,-1-1 0,1 1 0,0 0 0,0-1 0,0 1-1,0 0 1,0-1 0,0 1 0,0-1 0,1 0 0,-1 1 0,1-1 0,-1 0 0,1 0 0,-1 0 0,1 0 0,-1 0 0,1 0 0,0 0 0,0 0 0,-1-1 0,1 1 0,0-1 0,0 1 0,0-1 0,0 0 0,-1 0 0,1 0 0,0 0 0,0 0 0,2 0 0,2-1 12,-1 0-1,0 0 1,1 0-1,-1-1 1,0 1 0,0-1-1,0 0 1,-1-1-1,1 1 1,0-1 0,-1 0-1,7-5 1,3-6-36,0-1 0,-2 0 0,1-1 0,-2 0 0,0-1-1,-1-1 1,-1 1 0,-1-1 0,8-22 0,-62 139 599,42-88-373,2 0 0,-1 0 0,2 0-1,-1 0 1,2 1 0,-1-1 0,3 21 0,-2-30-208,1-1-1,-1 1 1,1-1 0,0 0-1,-1 1 1,1-1 0,0 1 0,0-1-1,0 0 1,0 0 0,0 1-1,0-1 1,0 0 0,0 0-1,0 0 1,0 0 0,1 0 0,-1-1-1,0 1 1,1 0 0,-1 0-1,1-1 1,-1 1 0,1-1 0,-1 0-1,1 1 1,-1-1 0,1 0-1,0 0 1,-1 0 0,1 0-1,-1 0 1,1 0 0,-1 0 0,1 0-1,-1-1 1,1 1 0,1-2-1,1 2-388,0-1-1,-1 0 0,1 0 0,-1-1 1,1 1-1,-1-1 0,0 1 0,0-1 1,0 0-1,0 0 0,0-1 0,0 1 1,0-1-1,-1 1 0,4-6 0,6-21-7469,2-5-7228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99 12332,'1'-12'2968,"-1"8"-2801,1 0 193,-1-1-1,0 0 0,0 1 1,0-1-1,0 1 1,-1-1-1,0 1 0,-1-7 1,1 9-235,0 0 1,0 0 0,-1 0 0,1 1 0,0-1 0,-1 0-1,1 0 1,-1 1 0,1-1 0,-1 1 0,0 0-1,0-1 1,0 1 0,0 0 0,0 0 0,0 0-1,0 0 1,0 1 0,0-1 0,0 0 0,0 1 0,0-1-1,-1 1 1,1 0 0,-4 0 0,-3 0-30,1 1 0,-1 0 0,1 0 0,0 1 0,-1 0 0,1 1 0,0 0 0,0 0 0,1 0 0,-1 1 0,1 0 0,-1 1 0,1 0 0,0 0 0,1 0 0,0 1 0,-1 0 0,2 0 0,-9 10 0,6-6 114,1 1 0,-1-1 1,1 1-1,1 0 1,0 1-1,1 0 0,0-1 1,1 2-1,0-1 1,1 0-1,0 1 0,-1 18 1,4-28-150,1 1-1,-1-1 1,0 1 0,1-1-1,0 0 1,0 1 0,0-1 0,0 0-1,1 1 1,-1-1 0,1 0-1,-1 0 1,1 0 0,0 0 0,1-1-1,-1 1 1,0 0 0,1-1-1,-1 0 1,1 0 0,0 1-1,0-1 1,0-1 0,0 1 0,0 0-1,0-1 1,0 0 0,1 1-1,-1-1 1,0-1 0,1 1 0,-1 0-1,7 0 1,1 0 82,0 0-1,1-1 1,-1 0 0,0 0 0,1-1-1,-1-1 1,0 0 0,0 0-1,18-7 1,-21 5-104,1-1-1,-1 0 1,0 0 0,0 0-1,0-1 1,-1-1-1,0 1 1,0-1-1,-1 0 1,1-1 0,-2 1-1,1-1 1,-1 0-1,0-1 1,-1 1 0,0-1-1,0 0 1,3-11-1,-4 9-273,-1 1-1,0 0 1,0-1-1,-1 0 1,0 1-1,-1-1 1,0 0-1,-1 1 1,0-1-1,-4-12 0,4 20-93,0 0 0,-1 0 0,0 0 0,0 0-1,0 0 1,0 0 0,0 0 0,0 0 0,-1 1 0,1-1-1,-1 1 1,0 0 0,0 0 0,-6-4 0,8 6 57,0-1 0,0 0 0,0 0 1,0 1-1,0-1 0,-1 1 0,1-1 1,0 1-1,0-1 0,-1 1 0,1 0 1,0-1-1,-1 1 0,1 0 0,0 0 1,-1 0-1,1 0 0,-1 1 0,1-1 1,0 0-1,0 0 0,-1 1 1,1-1-1,0 1 0,-1-1 0,1 1 1,0 0-1,0-1 0,0 1 0,0 0 1,0 0-1,0 0 0,0-1 0,0 1 1,0 0-1,0 1 0,0-1 0,1 0 1,-1 0-1,-1 2 0,-4 16-5088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16624,'0'0'8968,"-7"65"-14029,12-49-992,3 0-3268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 1313,'8'-1'9791,"5"-1"-8078,-7 1-664,1 0 1,0 0-1,0 1 0,0-1 0,0 2 1,10 0-1,-15 0-928,-1-1 1,1 1-1,-1-1 1,1 1-1,-1 0 1,1 0-1,-1-1 1,0 1-1,1 0 1,-1 0-1,0 0 1,0 0-1,0 1 1,0-1 0,0 0-1,0 0 1,0 1-1,0-1 1,0 1-1,0-1 1,-1 1-1,1-1 1,-1 1-1,1-1 1,-1 1-1,1-1 1,-1 1-1,0 0 1,0-1-1,0 1 1,0-1-1,0 1 1,0 0-1,0-1 1,-1 1-1,0 1 1,0 4 148,-1 0 0,0 0 1,-1 0-1,1 0 0,-2 0 0,1 0 1,-1-1-1,-6 9 0,-41 50 1077,38-50-1112,5-5-119,2-5-40,1 0-1,1 1 0,-1-1 0,1 1 1,0 0-1,0 0 0,1 0 1,0 1-1,0-1 0,1 1 0,-1 0 1,-1 10-1,4-17-43,1 1 0,0 0 0,-1-1 0,1 1 0,0 0 0,-1-1 1,1 1-1,0-1 0,-1 1 0,1-1 0,0 0 0,0 1 0,0-1 0,0 0 0,-1 1 1,1-1-1,0 0 0,0 0 0,0 0 0,0 0 0,0 0 0,0 0 0,-1 0 0,1 0 1,1 0-1,32-1 333,-28 1-268,11-1-70,0-2 0,0 1 0,27-9 0,15-10-3055,-43 12-902,-9 0-2902,-6-1-4624</inkml:trace>
  <inkml:trace contextRef="#ctx0" brushRef="#br0" timeOffset="1">0 108 12844,'0'0'12396,"59"-20"-12076,-27 19-320,3 1 32,5 0-1569,-8 0-2531,-2-4-3812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13741,'0'0'8232,"-24"56"-5830,7-25-640,7 0-321,-1 3-768,5-3-449,2-1-160,4-6-128,0-3-641,0-7-896,10-8-802,-3-6-2721,3-4-4101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4 226 12396,'0'0'3491,"0"8"-427,-1-5-2915,0 0 0,1 0-1,-1 0 1,1 0-1,0-1 1,0 1 0,0 0-1,0 0 1,1 0 0,-1 0-1,1 0 1,-1-1 0,1 1-1,0 0 1,0 0 0,0-1-1,1 1 1,-1-1-1,1 1 1,-1-1 0,1 0-1,0 1 1,0-1 0,0 0-1,0 0 1,0 0 0,1-1-1,-1 1 1,0 0-1,1-1 1,4 2 0,1 0-14,0-1 0,0 0-1,0 0 1,0-1 0,0 0 0,0 0 0,0-1 0,1 0 0,-1-1 0,0 0 0,0 0 0,13-4-1,-17 5-120,-1-1-1,1 0 0,-1-1 0,1 1 0,-1-1 0,0 0 0,1 1 0,-1-1 0,0-1 0,0 1 0,0 0 0,-1-1 0,1 0 1,-1 1-1,1-1 0,-1 0 0,0 0 0,0 0 0,0-1 0,0 1 0,-1 0 0,1-1 0,-1 1 0,0-1 0,0 1 0,0-1 1,0 0-1,-1 0 0,0-3 0,0 6-20,0 1 1,0-1-1,0 1 0,-1-1 1,1 1-1,0-1 1,0 1-1,-1-1 1,1 1-1,-1 0 0,1-1 1,0 1-1,-1-1 1,1 1-1,-1 0 0,1-1 1,-1 1-1,1 0 1,-1 0-1,1-1 1,-1 1-1,1 0 0,-1 0 1,1 0-1,-1 0 1,1 0-1,-1 0 0,1 0 1,-1 0-1,0 0 1,1 0-1,-1 0 1,1 0-1,-1 0 0,1 0 1,-1 0-1,1 0 1,-1 1-1,1-1 0,-1 0 1,1 0-1,-1 1 1,1-1-1,-1 0 1,1 1-1,-1-1 0,0 1 1,-26 16-84,22-13 122,0 1 0,0-1-1,0 1 1,1 0 0,-1 1-1,2-1 1,-1 1 0,0 0 0,1 0-1,0 0 1,1 0 0,-1 0 0,1 1-1,0-1 1,1 1 0,-1 0 0,0 12-1,3-18-20,-1 1-1,1-1 1,0 0 0,-1 1-1,1-1 1,0 0-1,0 0 1,-1 0-1,1 1 1,0-1-1,0 0 1,0 0 0,1 0-1,-1-1 1,0 1-1,0 0 1,0 0-1,1-1 1,-1 1 0,0 0-1,1-1 1,-1 1-1,0-1 1,1 0-1,-1 0 1,1 1 0,-1-1-1,1 0 1,-1 0-1,1 0 1,1-1-1,52-1 475,-53 2-454,20-5-118,1-1 0,-1-1-1,-1-1 1,1 0-1,-1-2 1,-1-1-1,23-15 1,28-13-2828,-70 45 1768,-1-6 1149,0 1 0,0-1 0,0 0 0,-1 0 0,1 1 0,0-1 0,0 0 0,0 0 0,0 1 0,0-1 0,0 0 0,0 1 0,-1-1 0,1 0 0,0 1 0,0-1 0,0 0 0,0 1 0,0-1 0,0 0 0,0 1 0,0-1 0,1 0 0,-1 0 0,0 1 0,0-1 0,0 0 0,0 1 0,0-1 0,0 0 1,1 0-1,-1 1 0,0-1 0,0 0 0,0 0 0,1 1 0,-1-1 0,0 0 0,0 0 0,1 0 0,-1 1 0,0-1 0,0 0 0,1 0 0,-1 0 0,0 0 0,1 0 0,-1 0 0,1 1 0,5-3-41,1-1 1,-1 1-1,0-1 0,0 0 0,0 0 1,0-1-1,0 0 0,-1 0 1,8-8-1,44-47-2096,-53 54 1913,1 0 58,9-9-259,-1-1 0,-1 0 0,0-1 0,-1 0 0,-1-1 0,0 0 0,-1 0-1,6-20 1,-14 37 455,-1-1-1,0 1 1,0 0-1,0 0 0,0 0 1,1-1-1,-1 1 1,0 0-1,0 0 0,0-1 1,0 1-1,0 0 1,0 0-1,0-1 0,0 1 1,0 0-1,0 0 1,0-1-1,0 1 0,0 0 1,0 0-1,0-1 1,0 1-1,0 0 0,0 0 1,0-1-1,0 1 1,0 0-1,0 0 0,0-1 1,-1 1-1,1 0 1,0 0-1,0-1 1,0 1-1,0 0 0,-1 0 1,1 0-1,0 0 1,0-1-1,0 1 0,-1 0 1,1 0-1,0 0 1,0 0-1,-1 0 0,1-1 1,-15 10 1304,-14 20 433,15-11-965,0 0 0,1 1 0,1 1 0,-14 31 0,22-41-670,0 0 1,0 0-1,1 1 0,0 0 0,1-1 1,0 1-1,1 0 0,0 0 1,1 0-1,0 0 0,3 18 1,-2-27-139,-1 0 0,1-1 1,-1 1-1,1-1 0,0 1 0,-1-1 1,1 1-1,0-1 0,0 1 0,0-1 1,0 0-1,0 1 0,0-1 1,1 0-1,-1 0 0,0 0 0,1 0 1,-1 0-1,0 0 0,1 0 0,-1-1 1,1 1-1,0 0 0,-1-1 1,1 1-1,-1-1 0,1 0 0,0 1 1,-1-1-1,1 0 0,0 0 1,-1 0-1,1 0 0,0-1 0,-1 1 1,1 0-1,0-1 0,-1 1 0,1-1 1,1 0-1,3-1-18,0 0 1,-1 0-1,1 0 1,-1-1-1,1 0 1,-1 0-1,0 0 0,0 0 1,9-9-1,-7 3 46,1 1 363,0 0 0,-1-1 0,0 0 0,-1 0 0,0-1 1,7-14-1,-16 24-346,0 0 1,1 1 0,-1-1 0,0 1-1,1 0 1,-1 0 0,1 0-1,-1 0 1,1 0 0,-5 3 0,4-2-65,0 1 1,-1-1 0,1 1 0,0-1-1,0 1 1,0 0 0,1 0 0,-1 0-1,1 1 1,0-1 0,-1 1-1,2-1 1,-4 8 0,4-9 12,1 0 0,-1 0 0,1 0 0,-1 0 0,1 0 0,0 0 0,0 0 0,0 0 0,0 0 0,0-1 1,0 1-1,1 0 0,-1 0 0,1 0 0,-1 0 0,1 0 0,0 0 0,0-1 0,0 1 0,0 0 0,0 0 0,0-1 0,0 1 0,0-1 0,1 1 0,-1-1 0,0 0 1,1 1-1,0-1 0,-1 0 0,4 2 0,7 3 19,0-1 1,0 0-1,0 0 1,1-2-1,-1 1 1,1-1-1,15 1 1,93 1 442,-120-5-396,1 0-1,-1 0 1,0 0-1,0 0 1,1 0-1,-1 0 1,0 0-1,0 0 1,1-1-1,-1 1 1,0-1-1,0 1 1,0-1-1,0 1 1,0-1-1,1 0 1,-1 1-1,0-1 1,-1 0-1,1 0 0,0 0 1,0 0-1,0 0 1,0 0-1,0-1 1,0 0 8,-1 0-1,1 0 1,-1 0 0,1-1 0,-1 1-1,0 0 1,0 0 0,0 0-1,0-1 1,0 1 0,0 0 0,-1 0-1,0-3 1,-2-4-3,0 1 1,0 0-1,-1 0 1,0 0 0,0 0-1,-7-8 1,0 1-33,-19-25-57,-40-40 0,102 79-303,-4 5-45,26 3-1532,-51-7 1196,0 0 0,0 0 0,0 0-1,0 0 1,0 0 0,0-1 0,0 1 0,0-1 0,-1 0 0,1 0 0,0 0-1,5-3 1,2-11-7503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18770,'0'0'5829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11819,'0'0'9679,"-10"0"-8265,4 2-1323,-1-1 1,0 1-1,1 0 0,-1 0 0,1 1 0,-1 0 0,1 0 0,0 0 0,0 1 0,1 0 1,-1 0-1,1 1 0,0-1 0,-9 11 0,-13 10-25,16-16-268,0 1 1,0 0-1,1 1 1,0 0-1,0 1 0,-11 19 1,25-30 116,-1 0 0,0 0 0,0-1 0,0 1 1,1 0-1,-1-1 0,0 0 0,1 0 0,-1 0 1,5-1-1,-5 1 30,36 0 49,-18-2 3,-1 2 0,1 0 0,0 1 1,0 1-1,-1 1 0,0 1 0,1 1 0,30 11 0,-49-15 0,1 0 0,-1 0 0,0 1 0,0-1 0,0 1 0,0-1 0,0 1 0,0 0 0,0-1 0,0 1 0,0 0 0,-1 0 0,1 0 0,1 4 0,-3-5 67,1 1 0,-1-1 0,0 0 0,1 1 0,-1-1 0,0 0 0,0 1 0,0-1 1,0 1-1,0-1 0,-1 0 0,1 1 0,0-1 0,-1 0 0,1 1 0,0-1 0,-1 0 0,0 1 0,0 1 1,-2 1 214,-1 0 0,1 0 0,-1 0 0,0 0 0,0-1 0,0 1 0,-1-1 0,1 0 0,-1 0 1,1-1-1,-8 4 0,-6 1 129,-1-1 1,1-1-1,-1 0 0,0-1 1,0-2-1,0 1 0,-28-2 1,44-1-513,0 0-1,1 0 1,-1-1 0,1 1 0,-1-1 0,0 0 0,1 0-1,-1 0 1,1 0 0,0 0 0,-1 0 0,1-1-1,0 1 1,0-1 0,-4-3 0,-4-15-4612,10 18 4014,0 1 1,0-1 0,0 0-1,0 0 1,1 1 0,-1-1-1,0 0 1,1 1 0,-1-1-1,1 1 1,0-1 0,-1 0-1,3-1 1,16-15-11967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67 423 13485,'0'0'8595,"-8"10"-6268,2-3-2041,0-2-190,1 1 0,0 0 0,1 0 0,-1 1 0,1-1-1,0 1 1,1 0 0,0 0 0,0 0 0,0 1 0,1-1 0,0 1-1,-1 9 1,3-17-95,1 1-1,-1 0 1,0 0-1,1-1 1,-1 1-1,1 0 1,0-1 0,-1 1-1,1 0 1,-1-1-1,1 1 1,0-1-1,-1 1 1,1-1-1,0 1 1,0-1-1,-1 0 1,1 1-1,0-1 1,0 0-1,0 0 1,0 0 0,-1 1-1,1-1 1,0 0-1,0 0 1,0 0-1,0 0 1,0 0-1,-1-1 1,1 1-1,0 0 1,1-1-1,34-6 105,-25 1-53,1-1-1,-2 0 1,1 0-1,-1-1 1,0-1-1,-1 0 1,0 0 0,13-16-1,-1-4 8,33-58 0,-38 57-72,-1-1 1,16-52-1,-26 67-134,-1 1-1,0-1 1,-1 0-1,-1 0 1,-1 0 0,0 0-1,-2-26 1,0 40 141,1 0 0,0-1 0,-1 1 0,1 0 0,-1 0 0,0 0 0,1 0 0,-1 0 0,0 0 0,0 0 0,0 1 0,-1-1 0,1 0 0,0 0 0,-1 1 0,1-1 0,-1 1 0,1-1 0,-1 1 0,0 0 0,0 0 0,1-1 0,-1 1 0,0 0 0,0 1 0,0-1 0,0 0 0,0 1 0,-1-1 0,1 1 0,0-1 0,0 1 0,0 0 0,0 0 0,0 0 0,-1 0 0,1 1 0,0-1 0,-3 1 0,-5 1 23,0 1 0,1-1 1,0 2-1,0-1 0,0 1 1,0 1-1,-10 6 0,-3 3 222,1 2-1,-36 35 0,52-46-188,-1 0-1,1 1 1,1 0-1,-1 0 1,1 0-1,0 0 1,0 1-1,1-1 1,0 1-1,0 0 1,0 0-1,1 0 1,0 0-1,-1 15 1,3-21-49,0 0-1,1 1 1,-1-1 0,0 0 0,1 0-1,-1 1 1,1-1 0,0 0 0,-1 0-1,1 0 1,0 0 0,0 0 0,0 0 0,0 0-1,-1 0 1,1 0 0,0 0 0,1-1-1,-1 1 1,0 0 0,0-1 0,0 1 0,0-1-1,0 1 1,1-1 0,-1 1 0,0-1-1,1 0 1,0 0 0,49 7 22,-37-6-21,21 2-381,6 1-1896,43 9 0,-73-11 1846,0 0-1,-1 1 0,0 1 1,1 0-1,-2 0 1,1 1-1,0 0 0,-1 1 1,11 8-1,-18-12 284,1 1 0,-1-1 0,0 1 0,0 0-1,0-1 1,0 1 0,0 0 0,-1 0 0,1 0 0,-1 0 0,0 0 0,0 1-1,0-1 1,0 0 0,1 7 0,-6 50-531,0-20-4059,4-35 871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134 144 4516,'4'-11'3646,"1"-3"-2480,-1 1 1,0-1-1,-1 0 0,-1 0 0,0 0 0,0-15 0,-2 28-1067,0 0 1,0 0-1,0 0 1,0 1 0,0-1-1,0 0 1,-1 0-1,1 0 1,0 1-1,0-1 1,-1 0-1,1 0 1,0 1 0,-1-1-1,1 0 1,-1 1-1,1-1 1,-1 0-1,1 1 1,-1-1-1,0 1 1,1-1 0,-1 1-1,0-1 1,1 1-1,-1-1 1,0 1-1,1 0 1,-1-1-1,0 1 1,0 0 0,0 0-1,1-1 1,-1 1-1,0 0 1,0 0-1,0 0 1,1 0-1,-1 0 1,0 0 0,0 0-1,0 0 1,1 1-1,-1-1 1,0 0-1,0 0 1,0 1-1,1-1 1,-1 0 0,-1 2-1,-2-1 146,-1 2 0,0-1 0,1 0-1,0 1 1,0 0 0,0 0 0,-5 5 0,-3 5 235,1 0 0,0 1 0,1 1 1,-12 21-1,18-29-312,1 0 0,-1 1 1,1-1-1,1 1 0,-1 0 0,2 0 1,-1 0-1,1 0 0,0 0 0,0 0 1,2 16-1,0-22-152,-1-1 0,1 1 1,0-1-1,0 1 0,0-1 0,0 1 0,0-1 0,0 0 1,0 0-1,0 1 0,0-1 0,1 0 0,-1 0 1,1 0-1,-1 0 0,1 0 0,-1-1 0,1 1 1,-1 0-1,1-1 0,0 1 0,-1-1 0,1 1 1,0-1-1,-1 0 0,1 0 0,0 0 0,0 0 0,1 0 1,54-3 805,-46 0-779,-1-1 1,1 1 0,-1-2-1,0 1 1,-1-1-1,1-1 1,-1 0 0,0 0-1,0-1 1,14-14-1,-9 7-101,-1 0-1,-1-1 1,0 0-1,-1-1 1,12-23-1,-17 20-522,-15 26 298,-18 27 239,20-24 88,0 1 1,1 0-1,1 1 0,0 0 0,0 0 0,1 0 0,1 0 0,0 0 0,0 1 0,2-1 0,-1 15 0,1-26-112,1 0 0,1 0 0,-1 1 0,0-1 0,0 0 1,0 0-1,1 0 0,-1 0 0,0 0 0,1 0 0,-1 0 0,1 1 0,-1-1 0,1-1 0,0 1 0,-1 0 1,1 0-1,0 0 0,0 0 0,0 0 0,-1-1 0,1 1 0,2 1 0,28 3-6475,-2-5-3552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12268,'0'0'13207,"-10"8"-12444,8-7-736,-5 3 59,0 1-1,1 0 0,-1 1 1,1-1-1,0 1 0,1 0 1,-1 1-1,1-1 1,1 1-1,-8 13 0,-1 6 83,1 1-1,2 0 1,0 0-1,2 1 1,1 0-1,1 1 1,-3 41-1,9-69-162,0 0 0,0 0 0,0 0 0,0 0 0,0 0-1,0 0 1,0 0 0,0 0 0,0 0 0,1-1 0,-1 1-1,0 0 1,1 0 0,-1 0 0,1 0 0,-1-1 0,1 1-1,-1 0 1,1 0 0,0-1 0,-1 1 0,1 0 0,0-1-1,-1 1 1,1-1 0,0 1 0,0-1 0,0 1 0,2 0 7,-1-1 1,0 0-1,0 1 1,0-1-1,0 0 1,0 0 0,1-1-1,-1 1 1,0 0-1,0-1 1,4-1-1,5-2 53,0 0 0,0-2-1,16-9 1,4-7-21,-23 15-41,0 0 1,1 1 0,0 0-1,0 1 1,0 0 0,1 0-1,0 1 1,0 0 0,13-3-1,-23 7-9,1 0 0,-1 0 0,1 1 0,-1-1 0,1 0 0,-1 0 0,1 1-1,-1-1 1,0 0 0,1 1 0,-1-1 0,1 1 0,-1-1 0,0 0 0,0 1 0,1-1-1,-1 1 1,0-1 0,0 1 0,1-1 0,-1 1 0,0-1 0,0 1 0,0-1 0,0 1 0,0-1-1,0 1 1,0-1 0,0 1 0,0-1 0,0 1 0,0-1 0,0 1 0,0 0 0,-3 21-112,-1-8 100,-1 0-1,0-1 1,-1 1-1,-14 22 1,14-26-8,0 1 0,0 0 0,1 0 1,0 1-1,1-1 0,0 1 0,-3 19 0,8-30 34,-1 0 0,1 0 0,-1 0 0,1-1 0,-1 1 0,1 0-1,0 0 1,-1-1 0,1 1 0,0-1 0,-1 1 0,1 0 0,0-1-1,0 1 1,0-1 0,0 0 0,-1 1 0,1-1 0,0 0 0,0 1-1,0-1 1,0 0 0,0 0 0,0 0 0,0 0 0,0 0 0,0 0-1,0 0 1,0 0 0,0 0 0,0 0 0,0-1 0,-1 1 0,1 0-1,1-1 1,5 1 51,26 0-174,125-3 799,-54-6-6495,-81 2-2154,-9-1-7330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14414,'0'0'10180,"3"9"-10031,7 29-79,-9-36-174,0 0-1,0-1 1,0 1 0,0 0-1,1 0 1,-1-1 0,0 1 0,1-1-1,-1 1 1,1-1 0,0 1 0,-1-1-1,1 0 1,0 0 0,0 0 0,0 0-1,0 0 1,0 0 0,0-1-1,0 1 1,0-1 0,0 1 0,0-1-1,0 0 1,0 0 0,0 0 0,0 0-1,0 0 1,0 0 0,3-1 0,0 1-298,0-1 0,0 0 0,1-1 1,-1 1-1,0-1 0,0 0 0,-1 0 1,1 0-1,7-6 0,5-8-195,12-8 789,-27 52 1121,-3-7-1015,0 29 787,1-48-1264,0 1 0,0-1 0,1 0 0,-1 0 0,1 0 0,-1 1 0,1-1 0,0 0 0,-1 0 0,1 0 0,0 0 0,0 0 0,1 0 0,-1-1 0,0 1 0,3 3 0,9 1-6062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 8904,'0'0'14120,"-9"-7"-13223,4 3-841,3 2-46,0 1 0,0-1 0,0 0 0,0 1 0,0-1 0,0 1 0,0 0 1,-1-1-1,1 1 0,0 0 0,-1 1 0,1-1 0,-1 0 0,1 1 0,-1-1 0,1 1 0,-1 0 0,1 0 0,-1 0 0,0 0 0,1 0 0,-1 1 0,1-1 0,-1 1 0,1-1 0,-1 1 0,1 0 0,-3 1 0,-2 3 60,0-1 0,0 2 0,0-1 0,1 0 0,0 1 1,0 0-1,0 1 0,1-1 0,0 1 0,0 0 0,1 1 0,0-1 0,0 1 0,1-1 0,0 1 0,0 0 0,1 0 0,0 1 0,0-1 0,1 0 0,0 1 0,0-1 0,1 1 0,1 9 0,-1-16-24,1 0-1,0 1 1,-1-1-1,1 0 1,0 0-1,0 0 0,0 0 1,1 0-1,-1 0 1,0 0-1,1 0 1,-1 0-1,1-1 0,0 1 1,-1-1-1,1 1 1,0-1-1,0 0 1,3 2-1,0-1 101,0 0 1,0 0-1,0 0 0,0-1 0,0 1 0,1-2 1,-1 1-1,8 0 0,-5-1 8,1 0 0,0-1 0,-1 1 0,1-2 0,-1 1 0,1-1 0,-1-1 0,0 1 0,0-2 0,12-5 0,-15 6-105,-1-1 0,0 1 1,0-1-1,0 0 0,0 0 1,-1 0-1,0 0 0,1 0 1,-2-1-1,1 0 0,0 1 1,-1-1-1,0 0 0,0 0 1,-1 0-1,1-1 0,-1 1 1,0 0-1,-1-1 0,1 1 1,-1 0-1,0-7 0,-1 8-191,1 1-1,-1-1 1,0 0-1,0 1 0,0-1 1,0 1-1,0 0 1,-1-1-1,0 1 0,0 0 1,0 0-1,0 0 0,0 0 1,0 0-1,-1 1 1,0-1-1,1 1 0,-1-1 1,0 1-1,0 0 1,0 0-1,0 0 0,-1 1 1,1-1-1,0 1 1,-1 0-1,1 0 0,-1 0 1,1 0-1,-1 0 0,0 1 1,-4 0-1,-21-1-3234,10 2-1760,-4 3-5572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8936,'0'0'6278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2819,'0'0'20280,"1"7"-19879,0-5-376,-1 0 1,0 0-1,1-1 1,0 1-1,-1 0 1,1 0 0,0-1-1,0 1 1,0-1-1,0 1 1,0-1-1,0 1 1,0-1 0,0 1-1,1-1 1,-1 0-1,0 0 1,1 0-1,-1 0 1,1 0 0,0 0-1,1 1 1,1-1 79,-1 0-1,1-1 1,0 1 0,-1-1 0,1 1-1,0-1 1,-1 0 0,1-1 0,0 1 0,0-1-1,-1 1 1,1-1 0,6-3 0,-4 2-12,0-1 1,0 1-1,-1-1 1,1-1-1,-1 1 0,0-1 1,0 0-1,0 0 1,0-1-1,-1 1 0,0-1 1,0 0-1,0 0 1,0 0-1,-1-1 1,0 0-1,0 1 0,0-1 1,-1 0-1,0 0 1,0 0-1,0 0 1,0-9-1,-2 15-92,0-1 0,-1 0 0,1 1 0,0-1 0,-1 1 0,1-1 0,0 1-1,-1-1 1,1 1 0,-1-1 0,1 1 0,-1 0 0,1-1 0,-1 1 0,1 0 0,-1-1 0,1 1 0,-1 0 0,1-1 0,-1 1 0,1 0 0,-1 0 0,0 0-1,1 0 1,-1 0 0,0 0 0,1-1 0,-1 1 0,1 1 0,-1-1 0,0 0 0,1 0 0,-1 0 0,1 0 0,-1 0 0,0 0 0,1 1 0,-1-1 0,1 0-1,-1 1 1,1-1 0,-1 0 0,1 1 0,-1-1 0,-29 16-118,17-2 106,0 1-1,0 0 1,-11 20-1,19-28 12,1 1 0,-1 0 0,2 0-1,-1 0 1,1 1 0,0-1 0,1 1 0,0 0-1,-1 10 1,3-18 5,0 0 1,0 0-1,1 0 0,-1 0 0,1 0 0,-1 0 1,1 0-1,-1 0 0,1 0 0,0 0 0,-1 0 1,1 0-1,0-1 0,0 1 0,-1 0 0,1 0 1,0-1-1,0 1 0,0-1 0,0 1 0,0-1 1,0 1-1,0-1 0,0 1 0,0-1 0,0 0 1,0 0-1,1 0 0,-1 1 0,0-1 0,0 0 1,0 0-1,0 0 0,0-1 0,0 1 0,0 0 1,2-1-1,47-5 347,13-10 6,-41 10-339,1 0 0,0 2-1,-1 0 1,2 2-1,25 0 1,-48 2-23,0 0 0,0 0 0,0 0 1,0 0-1,0 0 0,0 0 0,0 0 1,0 1-1,0-1 0,0 1 0,-1-1 0,1 0 1,0 1-1,0-1 0,0 1 0,0 0 0,-1-1 1,1 1-1,0 0 0,-1-1 0,1 1 1,0 0-1,-1 0 0,1 0 0,-1-1 0,1 1 1,-1 0-1,0 0 0,1 2 0,0 30 240,-1-18 1500,1-41 314,3 6-2002,1 0 1,11-26-1,8-32-28,-24 76-98,1 1-1,-1 0 1,1 0-1,-1 0 1,1 0-1,0 0 1,0 0 0,-1 0-1,1 1 1,0-1-1,0 0 1,0 0 0,0 0-1,0 1 1,0-1-1,0 1 1,0-1-1,0 1 1,0-1 0,1 1-1,-1-1 1,0 1-1,0 0 1,0 0 0,0 0-1,1 0 1,-1 0-1,2 0 1,49 3-4911,-23 0 1506,11-3-4477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15310,'0'0'11083,"-4"11"-10757,-5 11-140,-15 36 691,3 0 0,2 1 0,-20 106 0,39-164-871,0 0 0,0 0 1,1-1-1,-1 1 0,0 0 0,0 0 1,1-1-1,-1 1 0,0 0 0,1-1 0,-1 1 1,1 0-1,-1-1 0,0 1 0,1-1 1,0 1-1,-1 0 0,1-1 0,-1 1 1,1-1-1,0 0 0,-1 1 0,1-1 1,0 1-1,0-1 0,-1 0 0,1 0 1,0 1-1,0-1 0,-1 0 0,1 0 1,0 0-1,0 0 0,-1 0 0,1 0 1,0 0-1,0 0 0,0 0 0,-1 0 1,1-1-1,0 1 0,0 0 0,-1-1 1,1 1-1,1-1 0,39-12 96,-30 8-88,0-1-14,-1 0-1,1 1 1,0 1 0,0-1 0,1 2-1,-1 0 1,1 0 0,-1 1 0,1 0-1,17 1 1,-27 1-2,0 1-1,-1 0 1,1-1-1,-1 1 1,1 0 0,-1 0-1,1 0 1,-1 0-1,0 0 1,1 0-1,-1 0 1,0 1-1,0-1 1,0 0 0,0 1-1,0-1 1,0 1-1,0-1 1,0 1-1,-1 0 1,1-1-1,-1 1 1,1 0 0,-1-1-1,0 1 1,1 3-1,3 48 10,-4-52-7,0 7 13,1 26-18,6-26 30,8-17 60,-9 1-32,0 0 1,-1 0 0,0-1-1,0 0 1,-1 0-1,6-17 1,13-46 144,-22 66-365,-1 27 161,-1-16 4,1 1 0,-1 0-1,2 0 1,-1 0 0,1-1 0,1 11 0,-1-15 6,0 0-1,-1 1 1,1-1-1,0 0 1,0 0-1,-1 1 1,1-1-1,0 0 1,0 0-1,0 0 1,1 0-1,-1 0 1,0-1-1,0 1 1,0 0 0,1-1-1,-1 1 1,0 0-1,1-1 1,-1 1-1,0-1 1,1 0-1,-1 1 1,1-1-1,-1 0 1,0 0-1,1 0 1,-1 0 0,1 0-1,-1 0 1,1-1-1,0 1 1,6-2 24,-1 0 0,0 0 0,0 0 0,0-1 0,-1 0 0,1-1 0,-1 1 0,0-1 0,0 0 1,0-1-1,0 1 0,-1-1 0,1-1 0,-1 1 0,4-7 0,1 0-22,-1 0 0,-1 0 0,0-1 0,-1 0 0,0-1 0,7-21 0,-62 116-385,44-72 379,-2 1 31,1 1 1,0 0-1,0 1 0,1-1 1,1 1-1,0-1 0,-2 24 1,5-34-30,0-1 1,0 0 0,0 1 0,0-1-1,0 0 1,0 1 0,0-1 0,0 0-1,0 1 1,0-1 0,0 0-1,0 1 1,0-1 0,1 0 0,-1 1-1,0-1 1,0 0 0,0 1 0,0-1-1,1 0 1,-1 0 0,0 1-1,0-1 1,1 0 0,-1 0 0,0 1-1,0-1 1,1 0 0,-1 0 0,0 0-1,1 0 1,-1 0 0,0 1 0,1-1-1,-1 0 1,0 0 0,1 0-1,-1 0 1,0 0 0,1 0 0,-1 0-1,0 0 1,1 0 0,-1 0 0,0 0-1,1 0 1,-1 0 0,0-1-1,1 1 1,-1 0 0,0 0 0,1 0-1,-1 0 1,0-1 0,1 1 0,-1 0-1,0 0 1,0 0 0,1-1 0,-1 1-1,0 0 1,0 0 0,0-1-1,1 1 1,-1-1 0,18-17-39,-16 14-723,0-1-1,0 0 1,-1 0 0,1 0-1,-1 0 1,1-9 0,0 0-3589,0-1-3809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13645,'0'0'11098,"12"-3"-9293,3-3-1475,0-1 0,0-1 1,0 0-1,-1 0 0,0-2 1,-1 1-1,23-23 0,-2-2-409,-1-2-1,-2 0 1,-1-3-1,-3 0 1,-1-2-1,-1-1 0,-3 0 1,-1-2-1,27-87 1,-78 170-636,10-3 671,-112 213 830,114-212-636,3 2 1,1 0-1,2 1 1,-12 69-1,21-78-519,2 43 0,1-42-3884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7399,'0'0'12374,"12"0"-10019,-3-1-2010,0 0 1,1 0-1,-1 0 0,0-2 1,-1 1-1,1-1 1,0 0-1,-1-1 1,1 1-1,-1-2 1,0 1-1,0-1 1,9-9-1,22-19-96,-2-1-1,-1-3 1,-2-1-1,-2-1 1,-1-1-1,-2-2 1,-2-2-1,34-74 1,-59 110-781,-5 9 216,-15 16 137,-23 33 218,5 1 184,2 2-1,3 2 0,2 0 0,3 2 0,2 1 1,2 1-1,-21 96 0,-3 51 56,36-179-1215,6-38-3369,3-51-5384,1 49 8613,0-29-4085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8680,'0'0'8275,"11"-3"-5617,6-3-2001,1-1 1,-1 0-1,0-1 0,-1-1 0,31-22 0,-22 10-461,0 0-1,39-46 1,-2-11-1240,67-112 0,-69 98 1287,-73 111 275,-7 8-278,-28 50 1,-8 41 1897,-72 219 0,122-295-2054,2-20-275,3-45-418,-1-48-370,1 33 704,1-1 0,6-53 0,-6 89 329,1 0 0,-1 0 0,1-1 0,0 1 0,0 0-1,0 0 1,0 0 0,0 0 0,1 0 0,-1 0 0,1 1 0,0-1 0,0 0 0,0 1 0,0-1 0,0 1 0,1 0-1,-1 0 1,1 0 0,-1 0 0,1 0 0,0 0 0,0 1 0,4-2 0,3 0 172,0 1 0,0 1 1,0 0-1,0 0 0,0 1 1,14 2-1,-16-1-466,-1-1 1,1 1-1,0-1 1,-1 0-1,1-1 1,0 0-1,-1 0 1,1-1-1,-1 0 1,1 0-1,-1-1 1,7-3 0,1-9-4902,-10-5-4404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7399,'0'0'13549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13164,'0'0'5771,"0"11"-3491,-2 61-127,1 105 98,1-175-2223,-1 0 0,1-1 0,0 1-1,1 0 1,-1 0 0,0-1 0,0 1 0,1 0 0,-1 0 0,1-1 0,0 1-1,-1 0 1,1-1 0,0 1 0,0-1 0,0 1 0,0-1 0,0 1-1,0-1 1,0 0 0,1 0 0,-1 1 0,1-1 0,-1 0 0,0 0 0,1 0-1,0 0 1,-1-1 0,1 1 0,2 0 0,-2-1 34,1 0 0,0 0 0,-1 0 0,1-1 0,0 1 0,-1-1 0,1 1 0,0-1 0,-1 0 0,1 0 0,-1-1 0,1 1-1,-1 0 1,0-1 0,0 1 0,1-1 0,-1 0 0,0 0 0,2-2 0,17-21 119,19-18-90,-38 41-96,0 0 1,1 0-1,0 0 0,-1 0 0,1 0 0,0 1 0,0-1 0,0 1 0,-1 0 0,2 0 0,-1 0 0,0 0 0,0 1 0,4-1 0,-6 1-15,0 1 1,1-1-1,-1 1 1,0 0-1,0-1 0,0 1 1,0 0-1,0 0 1,0 0-1,0 0 1,0 0-1,0 0 1,-1 0-1,1 0 0,0 0 1,-1 0-1,1 0 1,-1 1-1,1-1 1,-1 0-1,1 0 1,-1 1-1,0-1 1,1 0-1,-1 3 0,6 42-152,-5-37 159,0-6 2,-1 2 14,0-1 0,1 1-1,0-1 1,0 1 0,0-1 0,0 1 0,4 6-1,-5-10 5,1-1 0,-1 0 0,0 1 0,0-1-1,1 0 1,-1 1 0,1-1 0,-1 0 0,0 0 0,1 1-1,-1-1 1,1 0 0,-1 0 0,0 0 0,1 1 0,-1-1-1,1 0 1,-1 0 0,1 0 0,-1 0 0,1 0-1,-1 0 1,1 0 0,-1 0 0,1 0 0,-1 0 0,1 0-1,0-1 1,21-15 355,-11 5-306,0 0 0,0 1 0,26-16 0,-33 23-94,0 1 0,0-1 0,0 1 0,1 0 0,-1 0 0,1 1 0,-1-1 0,1 1 1,0 0-1,-1 0 0,1 1 0,0 0 0,0-1 0,-1 1 0,1 1 0,0-1 0,5 2 0,-8-1 15,0 0 0,0 0 1,0 1-1,0-1 0,0 1 1,0 0-1,0-1 0,0 1 0,-1 0 1,1 0-1,-1 0 0,1 0 1,-1 0-1,0 0 0,0 1 0,0-1 1,0 0-1,0 1 0,0-1 1,-1 1-1,1-1 0,-1 1 0,0 2 1,1-1-7,0-1 0,0 1 0,0 0 1,0-1-1,1 1 0,-1-1 0,1 1 1,0-1-1,3 5 0,-4-8 32,-1 1 0,1-1 1,0 1-1,0-1 0,-1 0 0,1 1 0,0-1 0,0 0 1,0 0-1,0 1 0,-1-1 0,1 0 0,0 0 1,0 0-1,0 0 0,0 0 0,0 0 0,0 0 0,0 0 1,-1-1-1,1 1 0,0 0 0,0 0 0,0-1 0,0 1 1,-1-1-1,1 1 0,0-1 0,0 1 0,-1-1 1,1 1-1,0-1 0,-1 1 0,1-1 0,-1 0 0,1 1 1,-1-1-1,1 0 0,0-1 0,26-35-157,-22 28-123,7-8-753,8-13-3558,-1 1-3695,-10 10-301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11050,'0'0'7656,"-28"-53"-4133,24 50-96,4 9-3459,0 11 0,0 3 64,6 2-96,3-3-1601,2-2-2788,-1-8-6437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13549,'0'0'13356,"-26"75"-12427,24-37-224,-2 1-353,2-1-224,2-3-96,0-4 1,0-8-66,0-4-767,0-6-898,0-8-512</inkml:trace>
  <inkml:trace contextRef="#ctx0" brushRef="#br0" timeOffset="1">0 50 16752,'0'0'9801,"72"-31"-8167,-44 26-449,4 1-705,2 1-352,2-1-96,0 3-96,-4 0-512,-6 1-802,-7 0-992,-8 0-833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15887,'0'0'4746,"0"9"-3716,-3 43 1233,-18 93 0,12-101-1815,3-1-1,1 1 1,2 1-1,3 53 1,1-96-432,-1 0 1,1 0 0,-1 0-1,1 0 1,0 0-1,-1 0 1,1 0 0,0 0-1,0-1 1,0 1-1,1 0 1,-1-1 0,0 1-1,1 0 1,-1-1-1,1 0 1,-1 1 0,1-1-1,0 0 1,0 0-1,-1 0 1,1 0 0,0 0-1,0 0 1,0 0-1,0-1 1,0 1 0,0-1-1,3 1 1,8 1 131,0-1-1,0-1 1,23-1-1,-14 0-2,-2 0-333,0-1 1,-1 0-1,1-1 1,-1-2-1,25-8 1,1-7-3439,-6-7-3746,-13 1-4143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14542,'0'0'14798,"67"14"-13101,-35-26-672,4-2-576,0 1-385,-2 4-160,-10 2-993,-1 4-1634,-10 2-3202</inkml:trace>
  <inkml:trace contextRef="#ctx0" brushRef="#br0" timeOffset="1">0 196 17040,'0'0'11947,"64"-4"-11338,-30-1-481,-2-1-128,2 2-961,2-3-2018,-6 2-2434,0-1-4484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12684,'0'0'14414,"9"-7"-13865,44-29-275,-50 34-271,0 0 0,0 0-1,1 1 1,-1-1 0,1 1 0,-1 0-1,1 0 1,0 0 0,-1 0 0,1 1-1,0 0 1,0 0 0,0 0-1,-1 0 1,1 0 0,0 1 0,-1-1-1,8 3 1,-5 42 1102,-21 81 134,15-121-1480,1 20 1457,5-40 243,-2-15-1453,-1 0-1,-2-51 1,-1 60-7,42 7 1,5 0-196,-36 9 103,0 1 1,1 0-1,-1 1 0,1 0 1,0 1-1,0 0 0,0 1 1,0 1-1,0 0 0,0 0 1,12 2-1,-23-1 89,1 0 0,-1 0 0,0 0-1,1 0 1,-1 1 0,0-1 0,0 0 0,0 0-1,0 1 1,0-1 0,0 0 0,0 1 0,0-1-1,-1 1 1,1-1 0,-1 1 0,1 0 0,-1-1-1,1 1 1,-1 0 0,0-1 0,0 1 0,0 0 0,0-1-1,0 1 1,0 0 0,0-1 0,-1 1 0,1-1-1,0 1 1,-1 0 0,0 1 0,-17 55 46,15-53-7,1 1 0,0 0 0,0-1 0,1 1 0,0 0 0,-1 11 1,3-16-30,0 0 0,0-1 1,1 0-1,-1 1 1,0-1-1,1 0 0,-1 0 1,0 0-1,1 1 1,-1-1-1,0-1 0,1 1 1,-1 0-1,0 0 1,1 0-1,-1-1 0,0 1 1,0-1-1,2 0 1,9-5 12,0-1-1,0-1 1,-1 0 0,0 0 0,-1-1 0,0 0 0,12-14 0,3-7-202,27-42 1,-51 71 65,-9 37-305,3-20 424,2-8 17,0 0 1,0 1 0,0-1 0,1 1 0,1-1 0,-1 1 0,2 0 0,-1-1 0,1 1-1,0 0 1,2 13 0,-1-20-2,0-1-1,0 1 1,1 0-1,-1-1 1,0 1-1,0-1 1,1 0-1,-1 1 1,1-1-1,-1 0 1,1 0-1,0 0 1,-1 0-1,1 0 1,0 0-1,0-1 1,0 1-1,-1 0 1,1-1 0,0 0-1,0 1 1,0-1-1,0 0 1,0 0-1,0 0 1,0 0-1,0 0 1,0-1-1,0 1 1,0 0-1,3-2 1,1 1 9,0-1 0,1 0 1,-1 0-1,0 0 0,0-1 0,0 0 1,-1 0-1,8-5 0,-7 2-6,0 1-1,-1-1 1,1-1 0,-1 1-1,0-1 1,-1 0-1,0 0 1,4-9 0,-6 13-11,-1 0 1,1-1 0,-1 1 0,0-1-1,0 1 1,-1-1 0,1 1 0,-1-1-1,1 1 1,-1-1 0,0 0 0,-1 1-1,1-1 1,-1 0 0,1 1 0,-1-1-1,0 1 1,0-1 0,-1 1 0,-2-6-1,2 7-8,0 0-1,0 0 1,0 1-1,0-1 1,0 1-1,0-1 1,-1 1-1,1 0 1,-1 0-1,1 0 1,0 0-1,-1 1 0,0-1 1,1 1-1,-4-1 1,5 1-16,0-1 0,0 1 0,0 0 0,0 0 0,0-1 0,0 1-1,0 0 1,0 0 0,0 0 0,0 0 0,0 1 0,0-1 0,0 0 0,0 0 0,0 0 0,0 1 0,1-1 0,-1 1 0,0-1 0,0 1-1,0-1 1,0 1 0,0-1 0,1 1 0,-1 0 0,0-1 0,1 1 0,-1 0 0,0-1 0,1 1 0,-1 0 0,1 0 0,-1 0 0,1 0 0,-1 0-1,1 0 1,0 0 0,-1 0 0,1 1 0,1 0-139,-1-1 1,1 1-1,0-1 0,0 1 1,0-1-1,0 0 0,0 1 0,0-1 1,0 0-1,1 0 0,-1 0 1,0 0-1,1 0 0,-1 0 0,1 0 1,-1 0-1,1-1 0,-1 1 0,1 0 1,-1-1-1,1 0 0,0 1 1,-1-1-1,1 0 0,0 0 0,3 0 1,50 5-5782,-16-5 227,-1 0-1783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150 228 3491,'0'-1'524,"0"1"1,0 0-1,0-1 0,-1 1 0,1-1 0,0 1 0,0-1 0,0 1 0,-1 0 0,1-1 0,0 1 1,0-1-1,-1 1 0,1 0 0,0-1 0,-1 1 0,1 0 0,0-1 0,-1 1 0,1 0 1,0 0-1,-1-1 0,1 1 0,-1 0 0,1 0 0,-1 0 0,0 0 0,-18-3 4030,-19 8-2253,32-1-2094,-1 0 0,1 1 0,0 0 0,1 0 0,0 1 0,-1-1-1,2 1 1,-1 0 0,1 1 0,0-1 0,0 1 0,0 0 0,1 0 0,0 0 0,1 0 0,0 0 0,0 1 0,0-1 0,1 1 0,-1 12-1,2-19-198,0 0-1,1 0 0,-1 0 0,0 0 0,1 0 1,-1 0-1,1 0 0,-1 0 0,1 0 0,-1 0 0,1 0 1,0 0-1,-1-1 0,1 1 0,0 0 0,0 0 0,0-1 1,-1 1-1,1 0 0,0-1 0,0 1 0,0-1 1,0 1-1,0-1 0,0 1 0,0-1 0,1 0 0,-1 0 1,0 0-1,0 1 0,0-1 0,0 0 0,0 0 1,0 0-1,0 0 0,0-1 0,0 1 0,2 0 0,0-1 7,1 1 1,-1 0-1,1-1 0,-1 0 0,0 0 0,1 0 0,-1 0 0,0-1 0,1 1 0,-1-1 0,5-3 0,-4 1-47,1 0-1,0-1 1,-1 1-1,0-1 1,0 0 0,-1 0-1,1-1 1,-1 1 0,0-1-1,-1 1 1,1-1-1,-1 0 1,0 0 0,-1 0-1,2-7 1,-5 14-1,0 0 0,-1 0-1,1 1 1,0-1 0,0 1 0,0 0-1,0-1 1,1 1 0,-1 0-1,0 0 1,-1 3 0,-6 9 32,5-8 27,0 0-1,0 0 0,0 0 1,1 0-1,0 1 1,1 0-1,-1-1 1,1 1-1,0 0 0,-1 12 1,3-18-21,0-1 0,0 0 0,0 1 0,0-1 0,0 1 0,1-1 0,-1 0 0,0 1 0,0-1 0,0 1 0,0-1 0,1 0 0,-1 1 0,0-1 0,0 0 0,1 1 0,-1-1 0,0 0 0,0 1 0,1-1 0,-1 0 0,0 1 0,1-1 0,-1 0 0,1 0 0,-1 0 0,0 1 0,1-1 0,-1 0 0,1 0 0,-1 0 0,0 0 0,1 0 0,-1 0 0,1 0 0,22-2 96,18-15-13,-8-2-60,-15 8-29,2 0 1,-1 1 0,27-9-1,-41 23-157,-5-3 163,0-1-1,1 1 1,-1-1-1,0 1 1,0-1-1,0 1 1,1-1-1,-1 1 1,0-1 0,1 0-1,-1 1 1,0-1-1,1 0 1,-1 1-1,1-1 1,-1 0-1,1 1 1,-1-1-1,1 0 1,-1 0-1,0 0 1,1 1 0,-1-1-1,1 0 1,-1 0-1,1 0 1,0 0-1,-1 0 1,1 0-1,-1 0 1,1 0-1,-1 0 1,1 0-1,-1 0 1,1 0 0,-1 0-1,1 0 1,-1-1-1,1 1 1,-1 0-1,1 0 1,-1-1-1,0 1 1,1 0-1,-1-1 1,1 1-1,-1 0 1,0-1 0,1 1-1,-1 0 1,0-1-1,1 1 1,-1-1-1,14-11-241,-1 0-1,0 0 0,17-22 1,-10 7-1538,-2 0 0,-1-1-1,-1 0 1,-2-2 0,14-37 0,-20 27 2242,-8 40-401,1-1 1,-1 1 0,0 0 0,0-1-1,0 1 1,0 0 0,0-1-1,0 1 1,0 0 0,0 0 0,0-1-1,-1 1 1,1 0 0,0-1-1,0 1 1,0 0 0,0 0-1,0-1 1,0 1 0,-1 0 0,1 0-1,0-1 1,0 1 0,0 0-1,-1 0 1,1 0 0,0-1 0,0 1-1,0 0 1,-1 0 0,1 0-1,0 0 1,-1-1 0,1 1-1,-17 13 1959,9-1-1708,-1 0 0,2 1 1,0 0-1,0 1 0,1 0 1,1 0-1,0 0 0,1 0 1,1 1-1,0-1 0,1 1 0,0 0 1,1 0-1,1 0 0,2 20 1,-2-33-314,1 0 1,-1 0-1,0 0 1,1-1 0,0 1-1,-1 0 1,1 0 0,0 0-1,0 0 1,0-1-1,0 1 1,1 0 0,-1-1-1,0 1 1,1-1-1,-1 1 1,1-1 0,-1 0-1,1 0 1,-1 0 0,1 0-1,0 0 1,0 0-1,0 0 1,0 0 0,-1-1-1,1 1 1,0 0-1,0-1 1,0 0 0,0 0-1,0 1 1,0-1 0,0 0-1,0-1 1,0 1-1,0 0 1,3-1 0,2 0-7,-1 0-1,1-1 1,-1 1 0,0-1 0,0 0 0,0-1 0,0 1 0,0-1 0,0 0-1,9-8 1,-12 9 47,1-1 0,-1 0-1,0 0 1,0 0 0,-1 0 0,1 0-1,-1 0 1,1-1 0,-1 1-1,0-1 1,0 0 0,-1 1 0,1-1-1,-1 0 1,2-7 0,-3 10 116,2 26-278,0-23 123,1 1-1,0-1 0,-1 0 0,1 0 0,0 0 1,0 0-1,1 0 0,-1-1 0,0 1 0,0-1 1,1 0-1,-1 0 0,1 0 0,-1 0 0,1-1 1,-1 1-1,1-1 0,-1 0 0,5-1 0,4 2 9,0-2 1,1 0-1,-1 0 0,18-5 0,-17 1-84,-1 0 0,1-1 1,-1-1-1,15-10 0,-19 11-174,1 0 1,1 1-1,-1 0 0,1 0 0,0 1 1,0 0-1,17-3 0,-26 7 232,-1 0-1,1 0 0,0 1 0,0-1 0,-1 0 1,1 1-1,0-1 0,-1 1 0,1-1 1,0 1-1,-1-1 0,1 1 0,-1-1 0,1 1 1,-1 0-1,1-1 0,-1 1 0,0 0 0,1-1 1,-1 1-1,0 0 0,1 0 0,-1-1 1,0 1-1,0 0 0,0 0 0,1 0 0,-1-1 1,0 1-1,0 0 0,0 0 0,0 0 1,-1 1-1,1 40 155,-1-30-91,1 21 212,1-1 1,2 1 0,0 0-1,16 58 1,-14-75-255,-1-1 0,0 1 0,-2 0 0,0 0 0,-1 0 0,0 1 0,-4 29 0,3-44 30,0 0 0,0-1-1,-1 1 1,1 0 0,-1-1 0,0 1 0,1 0-1,-1-1 1,0 1 0,0-1 0,0 1-1,0-1 1,0 1 0,-1-1 0,1 0 0,0 0-1,-1 1 1,1-1 0,0 0 0,-1 0 0,1 0-1,-1-1 1,0 1 0,1 0 0,-1-1-1,0 1 1,1-1 0,-1 1 0,0-1 0,0 0-1,1 1 1,-1-1 0,0 0 0,0 0 0,0-1-1,1 1 1,-1 0 0,0-1 0,-2 0-1,0 0 120,-1 0-1,1 0 0,-1-1 1,1 0-1,-1 0 0,1 0 1,0 0-1,0-1 0,0 0 0,0 0 1,1 0-1,-1 0 0,-5-7 1,1-3-180,2 0 0,-1 0 0,1 0 0,1-1 0,1 0 0,0 0 0,0-1 1,2 1-1,0-1 0,0 0 0,1 1 0,1-1 0,3-26 0,-2 38-20,0-1-1,0 0 1,0 0-1,0 1 1,0-1-1,1 1 1,0-1-1,0 1 1,0-1 0,0 1-1,0 0 1,1 0-1,-1 0 1,1 1-1,0-1 1,0 0-1,0 1 1,0 0-1,0 0 1,1 0-1,4-2 1,8-4-1907,0 2 1,1 0-1,27-5 1,-9 2-4837,9-4-4371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18225,'0'0'185,"0"0"-1,0-1 1,0 1-1,0-1 1,0 1 0,0 0-1,-1-1 1,1 1-1,0-1 1,0 1-1,-1 0 1,1-1-1,0 1 1,0 0-1,-1 0 1,1-1-1,0 1 1,-1 0 0,1-1-1,0 1 1,-1 0-1,1 0 1,-1 0-1,1 0 1,0-1-1,-1 1 1,1 0-1,-1 0 1,1 0 0,-1 0-1,-21 0 1990,-18 9-1186,2 20-559,37-28-452,-1 1 0,0-1 0,1 1 0,0 0 0,-1 0 0,1-1 0,0 1 0,0 0 0,0 0 0,0 0 0,0 0 0,0 0 0,1 0 0,-1 1 0,1-1 0,-1 0-1,1 0 1,0 0 0,0 4 0,1-5-32,-1 0 0,1 0 0,0 0 0,0 0 0,0 0-1,-1 0 1,1 0 0,0 0 0,1 0 0,-1 0 0,0-1 0,0 1-1,0 0 1,0-1 0,0 1 0,1-1 0,-1 1 0,0-1-1,0 0 1,3 1 0,31 5-555,-27-5 366,6 1-494,-1-1 211,-1 1 1,0 0 0,21 7-1,-32-9 542,1 0 1,-1 1-1,0-1 0,1 1 0,-1-1 0,0 1 1,0-1-1,0 1 0,1 0 0,-1 0 0,0 0 0,0 0 1,0-1-1,0 1 0,0 1 0,0-1 0,0 0 1,-1 0-1,1 0 0,0 0 0,-1 1 0,1-1 1,0 0-1,-1 0 0,0 1 0,1-1 0,-1 0 0,0 1 1,0-1-1,1 1 0,-1-1 0,0 0 0,0 1 1,-1-1-1,1 1 0,0-1 0,0 0 0,-1 1 1,1-1-1,-2 3 0,-1 0 100,0 0 1,0-1-1,0 1 1,-1-1-1,1 0 1,-1 0-1,0 0 1,0 0-1,0 0 1,0-1-1,-1 0 0,1 0 1,-8 2-1,0 1-169,-1-1-1,0 0 1,-24 3 0,4-6-1580,6-1-3005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1 448 15150,'0'0'3908,"11"-11"-753,-10 10-3103,12-12 1077,0 1 0,29-21 0,-36 30-956,-1-1-1,1 1 0,-1 0 0,1 1 0,0-1 0,0 1 0,0 0 1,1 1-1,-1-1 0,0 1 0,1 1 0,-1-1 0,0 1 1,11 1-1,-14 0-165,-1 0 1,0 0-1,0 0 1,0 0-1,0 1 1,0-1-1,0 1 1,0-1-1,0 1 1,-1 0-1,1 0 1,0 0-1,-1 0 1,0 0-1,1 0 0,-1 0 1,0 1-1,0-1 1,0 0-1,-1 1 1,1-1-1,-1 0 1,1 1-1,-1-1 1,0 1-1,1-1 1,-1 1-1,-1 3 1,2 5 37,-1 0 1,-1 0 0,0 0-1,0 0 1,-4 13 0,-2-6 8,5-13-29,1 0 0,-1-1 0,1 1 0,0 0 0,0-1 0,0 9 0,19-16 242,-6-4-196,-1 0 0,1-1 0,-1 0-1,0-1 1,-1 0 0,12-14 0,51-66-6,-61 74-247,-21 31-301,-6 15 422,12-21 89,-13 42-7,15-49 29,0 0 0,1 0 0,-1 0 1,1 0-1,0 0 0,-1 0 1,1 0-1,1 0 0,-1 0 0,0 0 1,1 0-1,0 0 0,2 6 1,-2-8 7,0 0 1,0 0 0,0 0-1,0-1 1,0 1 0,0 0-1,0-1 1,0 1 0,1-1-1,-1 1 1,0-1 0,0 1-1,1-1 1,-1 0 0,0 0-1,1 0 1,-1 1 0,0-1-1,1-1 1,-1 1 0,0 0-1,1 0 1,-1 0 0,0-1-1,3 0 1,32-13 962,-24 6-947,0-1 1,-1 0-1,1-1 0,-2 0 1,15-18-1,-20 22-88,-1 0 0,0 0-1,0 0 1,0 0 0,0-1 0,-1 1 0,0-1-1,-1 0 1,0 0 0,0 0 0,0 0 0,1-15 0,-7 18-611,-5 12 425,-6 10 133,12-10 63,0-1 0,1 1 0,0 0 0,0 0 0,-1 13 0,3-19 6,-1-1 1,1 1-1,0-1 0,0 1 1,0 0-1,0-1 1,0 1-1,0-1 1,1 1-1,-1-1 1,0 1-1,1-1 1,-1 1-1,1-1 0,-1 1 1,1-1-1,0 0 1,0 1-1,0-1 1,0 0-1,0 0 1,0 0-1,0 1 1,0-1-1,0 0 1,0 0-1,1-1 0,-1 1 1,0 0-1,1 0 1,-1 0-1,0-1 1,1 1-1,-1-1 1,4 1-1,6 0 35,-1-2 0,1 1 0,0-1 0,0-1 0,0 0 0,-1 0-1,1-1 1,-1 0 0,0-1 0,1 0 0,-2-1 0,1 0 0,-1 0 0,1-1 0,-1-1 0,-1 1-1,0-1 1,0-1 0,0 0 0,-1 0 0,0 0 0,9-15 0,-14 21-60,-1 0-1,1-1 1,-1 1-1,0 0 1,0-1 0,0 1-1,0-1 1,-1 0 0,1 1-1,0-1 1,-1 0 0,0 1-1,0-1 1,0 0 0,0 1-1,0-1 1,-1 0 0,1 1-1,-1-1 1,1 0 0,-2-2-1,1 4 7,1 0 0,-1 0 0,0 0-1,1 1 1,-1-1 0,0 0 0,1 0 0,-1 1 0,0-1-1,0 1 1,0-1 0,1 1 0,-1-1 0,0 1-1,0-1 1,0 1 0,0 0 0,0-1 0,0 1-1,0 0 1,-2 0 0,1 0-2,0 0 0,-1 1 0,1-1 1,0 0-1,-1 1 0,1 0 0,0 0 0,0 0 0,0 0 0,0 0 1,0 0-1,-4 3 0,-2 2 9,0 1 0,1-1-1,0 1 1,-11 14 0,16-19 26,1 0 0,-1 1 1,0-1-1,0 1 0,1 0 0,-1-1 0,1 1 0,0 0 0,0 0 1,0 0-1,0 0 0,1 0 0,-1 0 0,1 0 0,0 0 0,-1 0 1,1 0-1,1 0 0,0 5 0,0-6-10,0-1 0,-1 0 0,1 0 0,0 0 0,0 0 0,0 0 0,1-1 0,-1 1 0,0 0 0,0 0 0,0-1 0,1 1 0,-1-1 0,0 1 0,1-1 0,-1 1 0,0-1 0,1 0 0,-1 0 0,1 0 0,-1 1-1,2-2 1,40 1 78,-29 0-54,39-1-1,61 2-1382,-112 0 1340,-1-1 1,1 0-1,0 1 1,-1-1-1,1 0 0,-1 1 1,1 0-1,-1-1 1,0 1-1,1 0 1,-1 0-1,0 0 0,1 0 1,-1 0-1,0 0 1,0 0-1,0 0 0,0 1 1,0-1-1,0 0 1,0 0-1,0 1 0,-1-1 1,1 1-1,-1-1 1,1 1-1,-1-1 0,1 1 1,-1-1-1,0 1 1,1 0-1,-1-1 0,0 1 1,0-1-1,0 1 1,-1-1-1,1 1 0,-1 3 1,22-40 482,-10 15-487,32-62-1832,4 2 1,63-80-1,-101 149 2102,0-1-1,-1 0 1,0 0 0,-1 0 0,7-18-1,-16 28 1243,-7 9-1134,-9 10-316,6 3 169,1 1-1,1 0 1,1 1 0,0 0 0,2 0 0,1 1 0,0 0 0,2 0 0,1 0 0,0 1 0,2-1 0,1 1 0,4 35-1,-3-54-202,0 0 0,1 1-1,0-1 1,0 0 0,0 0-1,0-1 1,1 1 0,0 0-1,5 6 1,-6-9-32,-1 0-1,1-1 1,-1 1 0,1 0-1,0-1 1,0 0 0,0 1-1,0-1 1,0 0 0,0 0-1,0 0 1,0 0 0,0 0-1,1 0 1,-1-1 0,0 1-1,0-1 1,1 0 0,-1 1-1,0-1 1,1 0 0,-1 0-1,4-1 1,-4 0-23,-1 1 0,0-1 0,0 0 1,0 1-1,0-1 0,0 0 0,-1 0 0,1 0 1,0 0-1,0 1 0,0-1 0,-1 0 1,1-1-1,0 1 0,-1 0 0,1 0 0,-1 0 1,0 0-1,1 0 0,-1 0 0,0-1 0,1 1 1,-1 0-1,0 0 0,0-1 0,0 1 0,0 0 1,0 0-1,-1 0 0,1-1 0,0 1 1,-1 0-1,1 0 0,-1-2 0,-15-39-1413,-1 22 1133,-1 0-1,0 1 1,-29-21-1,-31-33 3006,78 72-2636,-1 1 1,0 0-1,1 0 0,-1-1 1,1 1-1,-1 0 1,1-1-1,0 1 0,-1-1 1,1 1-1,-1 0 1,1-1-1,0 1 0,-1-1 1,1 1-1,0-1 1,-1 1-1,1-1 0,0 0 1,0 1-1,0-1 0,0 1 1,-1-1-1,1 1 1,0-1-1,0 0 0,0 1 1,0-1-1,0 1 1,0-1-1,0 0 0,1 1 1,-1-1-1,0 1 0,0-1 1,0 1-1,1-1 1,-1 0-1,0 1 0,0-1 1,1 1-1,-1-1 1,1 1-1,-1 0 0,0-1 1,1 1-1,-1-1 1,1 1-1,-1 0 0,1-1 1,-1 1-1,1 0 0,-1-1 1,1 1-1,-1 0 1,1 0-1,0 0 0,-1-1 1,1 1-1,-1 0 1,1 0-1,0 0 0,46-1 5,-35 2 89,58 0-144,27 1-1170,-33-7-4473,-17-6-4906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110 246 9353,'0'0'9433,"9"-8"-7063,-6 6-2147,36-29 1502,-37 30-1552,-1 0 1,1-1-1,-1 0 1,1 1-1,-1-1 0,0 0 1,1 1-1,-1-1 1,0 0-1,0 0 0,-1 0 1,1 0-1,0 0 1,-1 0-1,1 0 1,-1-1-1,1 1 0,-1 0 1,0 0-1,0 0 1,0 0-1,0 0 0,-1-1 1,0-2-1,0 4-125,1 1 1,-1-1-1,0 0 0,0 0 0,0 0 0,0 1 0,-1-1 1,1 1-1,0-1 0,0 1 0,0-1 0,0 1 0,-1 0 1,1-1-1,0 1 0,0 0 0,-1 0 0,1 0 0,0 0 1,0 0-1,-1 0 0,1 0 0,0 1 0,-2 0 0,-32 8-29,27-4-25,1 0 0,0 1-1,0 0 1,0 0 0,1 1 0,0 0 0,0 0 0,0 0 0,1 1 0,0 0-1,-5 11 1,5-8 1,0-1-1,0 2 1,1-1-1,1 0 1,-1 1-1,2 0 1,0 0-1,-1 14 1,3-25 5,0 0 0,0 0 0,0-1 1,1 1-1,-1 0 0,0 0 0,0 0 0,0 0 0,1 0 0,-1 0 1,1-1-1,-1 1 0,0 0 0,1 0 0,0-1 0,-1 1 0,1 0 1,-1-1-1,1 1 0,0 0 0,-1-1 0,1 1 0,0-1 0,0 1 0,-1-1 1,1 1-1,0-1 0,0 0 0,0 1 0,0-1 0,0 0 0,-1 0 1,1 0-1,0 0 0,0 0 0,0 0 0,0 0 0,0 0 0,0 0 1,0 0-1,0 0 0,-1 0 0,1 0 0,0-1 0,0 1 0,0 0 1,1-2-1,5 0 5,-1 0 0,1-1 0,-1 1 0,1-2 0,6-4 0,8-7 116,0-1 0,-1 0 0,0-2 0,-2-1 0,0 0 0,-1-1 0,-1-1-1,-1-1 1,0 0 0,-2-1 0,-1 0 0,-1-1 0,14-43 0,-19 35-107,-8 28-109,-6 18-27,-7 14 150,3 1 0,0 1 0,2-1 0,1 2 0,1-1 0,2 1 0,-4 44 0,10-74-17,0 1 0,0 0 1,0-1-1,0 1 0,0-1 0,0 1 1,0-1-1,1 1 0,-1-1 0,1 1 0,-1-1 1,1 1-1,0-1 0,-1 0 0,1 1 1,0-1-1,0 0 0,0 1 0,0-1 1,0 0-1,0 0 0,0 0 0,2 1 0,15 4-2068,4-5-5188,-13-1-207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12107,'0'0'7101,"1"10"-4507,0-5-2319,-1-3-149,0 1 1,0-1-1,0 1 1,0-1 0,1 1-1,-1-1 1,1 0-1,0 1 1,0-1 0,-1 0-1,1 0 1,1 0-1,-1 1 1,0-1-1,0 0 1,1 0 0,-1-1-1,1 1 1,0 0-1,0 0 1,-1-1 0,1 1-1,0-1 1,0 0-1,1 1 1,-1-1 0,0 0-1,0 0 1,0-1-1,1 1 1,-1 0 0,5 0-1,-1-1-20,0 1 0,0-1-1,0-1 1,0 1 0,-1-1 0,1 0-1,0-1 1,0 1 0,-1-1-1,1 0 1,-1-1 0,0 1 0,1-1-1,-1 0 1,0 0 0,-1-1 0,1 1-1,-1-1 1,1 0 0,-1 0-1,0-1 1,0 1 0,-1-1 0,0 0-1,0 0 1,0 0 0,0-1 0,-1 1-1,1 0 1,-2-1 0,1 0 0,0 1-1,-1-1 1,0 0 0,0-11-1,-1 16-125,0 0 0,0 0-1,0 0 1,0 1-1,0-1 1,-1 0 0,1 0-1,0 1 1,0-1-1,-1 0 1,1 0 0,0 1-1,-1-1 1,1 0-1,-1 1 1,1-1-1,-1 0 1,1 1 0,-1-1-1,0 1 1,1-1-1,-1 1 1,0-1 0,1 1-1,-1 0 1,0-1-1,1 1 1,-1 0 0,0 0-1,0-1 1,1 1-1,-1 0 1,0 0-1,0 0 1,0 0 0,1 0-1,-1 0 1,0 0-1,0 0 1,0 0 0,1 0-1,-1 0 1,0 1-1,0-1 1,1 0 0,-1 1-1,-1 0 1,-1 0-32,-1 0 1,1 1-1,0-1 1,0 1-1,0 0 1,0 0-1,0 0 1,1 0-1,-5 5 1,-1 3 64,0 1 1,1 0 0,0 1-1,1-1 1,0 1 0,1 1-1,0-1 1,-4 19-1,9-30 1,-1-1 0,1 1 0,0 0 0,0 0 0,0-1 0,0 1 0,0 0 0,0 0 0,0-1 0,0 1 0,0 0 0,0 0 0,0-1 0,1 1 0,-1 0 0,0 0 0,0-1 0,1 1 0,-1 0 0,0-1 0,1 1 0,-1 0 0,1-1 0,-1 1 0,1-1-1,-1 1 1,1-1 0,0 1 0,-1-1 0,1 1 0,-1-1 0,1 0 0,0 1 0,-1-1 0,2 1 0,1-1 17,0 1 0,0-1 0,0 0 0,0 0-1,0-1 1,0 1 0,0 0 0,0-1 0,5-1 0,58-26 252,-35 11-241,-21 10-47,1 0 1,1 1 0,-1 1 0,1 0 0,0 0 0,0 1-1,0 1 1,1 0 0,14-2 0,-26 5-1,0 0 0,-1 0 1,1 1-1,0-1 0,-1 0 0,1 0 1,0 0-1,-1 1 0,1-1 0,0 0 1,-1 1-1,1-1 0,-1 1 1,1-1-1,-1 0 0,1 1 0,-1-1 1,1 1-1,-1 0 0,1-1 0,-1 1 1,0-1-1,1 1 0,-1 0 0,0-1 1,1 1-1,-1-1 0,0 1 0,0 1 1,5 28-69,-5-27 99,0 0 0,0-1 0,0 1 0,0 0 0,0-1 0,1 1 0,-1 0 0,1-1 0,0 1 0,0-1 0,0 1 0,0-1 0,0 1 0,0-1 0,1 0 0,-1 1 0,1-1 0,0 0 0,-1 0 0,1 0 0,2 2 1,1-4 34,0 1 1,0 0-1,0-1 1,0 0-1,0 0 1,0 0-1,0-1 1,0 1-1,0-1 1,0-1-1,-1 1 1,1-1-1,0 1 1,-1-1 0,1-1-1,-1 1 1,0-1-1,7-4 1,-5 3-211,-1 1 0,1-1 0,1 1 0,-1 1 0,0-1 0,0 1 0,1 0 0,0 1 0,10-2 0,-16 3 76,0 0-1,0 1 1,-1-1-1,1 0 1,0 1 0,0-1-1,0 1 1,0-1-1,-1 1 1,1 0-1,0-1 1,-1 1 0,1 0-1,0 0 1,-1-1-1,1 1 1,-1 0-1,1 0 1,-1 0-1,1 0 1,-1-1 0,0 1-1,1 0 1,-1 0-1,0 0 1,0 0-1,0 0 1,0 0 0,0 0-1,0 0 1,0 0-1,0 1 1,-1 19-2409,-4-7-4154,-1-8-1938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50 112 11403,'2'-13'868,"0"-15"5571,-4 15-945,-4 28-4325,-30 132 84,32-125-1094,1 0-1,1 1 0,1-1 1,3 38-1,-1-59-150,-1 1 0,0-1 0,0 0 1,1 1-1,-1-1 0,1 0 0,-1 1 0,1-1 0,-1 0 1,1 0-1,0 0 0,0 0 0,0 0 0,0 1 0,-1-1 1,1-1-1,0 1 0,1 0 0,-1 0 0,0 0 1,0 0-1,0-1 0,0 1 0,1-1 0,-1 1 0,0-1 1,1 1-1,-1-1 0,0 0 0,1 1 0,-1-1 0,0 0 1,1 0-1,-1 0 0,1 0 0,-1 0 0,0-1 0,1 1 1,-1 0-1,0-1 0,2 0 0,3 0 68,-1-1 0,1 1-1,-1-2 1,1 1 0,-1 0 0,0-1-1,0 0 1,7-6 0,2-5 30,0-2 0,-1 0 0,0 0 0,-1-1 0,-1-1 1,-1 1-1,-1-2 0,0 0 0,-1 0 0,-1 0 0,-1-1 0,-1 0 0,-1 0 0,0-1 0,1-29 1,-9 38-111,-4 17-116,-5 18-7,11-18 121,-30 99-29,29-94 36,1 1 0,1-1 0,0 1 0,0-1 0,1 1 0,0-1 0,1 1 0,2 13 0,-2-23 10,0 1-1,-1 0 1,1-1 0,0 1 0,0-1 0,0 1 0,0-1 0,0 1 0,1-1 0,-1 0 0,0 1 0,1-1 0,-1 0 0,1 0 0,-1 0-1,1 0 1,-1 0 0,1 0 0,0-1 0,-1 1 0,1 0 0,0-1 0,0 0 0,-1 1 0,1-1 0,0 0 0,0 0 0,0 0 0,0 0 0,-1 0-1,1 0 1,0 0 0,3-2 0,1 1 140,1 0-1,-1 0 0,1-1 0,-1 0 1,0-1-1,0 1 0,0-1 1,6-4-1,-1-2-91,0 0 0,0-1 1,-1 0-1,-1 0 0,0-1 0,0-1 1,-1 1-1,0-2 0,-1 1 0,-1-1 1,0 0-1,0 0 0,-2 0 0,1-1 1,-2 0-1,0 0 0,0 0 0,-1 0 1,-1-24-1,-1 37-80,0 1 0,0-1 0,1 0-1,-1 1 1,-1-1 0,1 1 0,0-1 0,0 0 0,0 1 0,0-1 0,0 0-1,0 1 1,-1-1 0,1 1 0,0-1 0,-1 0 0,1 1 0,0-1-1,-1 1 1,1-1 0,-1 1 0,1-1 0,0 1 0,-1 0 0,1-1-1,-1 1 1,0-1 0,1 1 0,-1 0 0,1 0 0,-1-1 0,1 1 0,-1 0-1,0 0 1,1 0 0,-1-1 0,0 1 0,1 0 0,-1 0 0,1 0-1,-1 0 1,-1 1 0,1-1-66,-1 0-1,1 0 1,-1 1-1,1-1 1,-1 1 0,1 0-1,0-1 1,-1 1-1,1 0 1,0 0 0,0 0-1,-1 0 1,1 0-1,0 0 1,0 0-1,0 0 1,-1 2 0,-19 46-4953,12-14-2049,3-14 560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5509,'0'0'16843,"10"4"-15247,31 12 38,-39-16-1447,0 0 0,1 0 1,-1 0-1,1 0 1,-1 0-1,1 0 0,-1 0 1,1-1-1,-1 1 1,1-1-1,-1 0 1,0 0-1,1 0 0,-1 0 1,0 0-1,0 0 1,0-1-1,3-2 0,33-31 1467,-31 27-1397,-5 7-224,-1 0 0,1 0-1,-1-1 1,0 1-1,0 0 1,1-1-1,-1 1 1,0 0-1,0-1 1,0 1 0,0-1-1,-1 0 1,1 1-1,0-1 1,-1 0-1,1 0 1,-1 1 0,0-1-1,1 0 1,-1 0-1,0 1 1,0-1-1,0 0 1,0 0-1,0 0 1,-1-3 0,-1 3-22,0 1 1,1-1-1,-1 1 1,0-1-1,0 1 1,0 0-1,0 0 1,0 0-1,0 0 1,0 0-1,0 0 1,-1 1-1,1-1 1,0 0-1,0 1 1,-1 0-1,1 0 1,0 0-1,-1 0 1,-3 0-1,1 1-21,1 0 0,-1 0-1,1 1 1,0 0 0,-1-1-1,1 1 1,0 1 0,0-1-1,0 0 1,0 1 0,0 0-1,1 0 1,0 0 0,-1 1-1,1-1 1,-4 6-1,5-6 7,-1 0-1,1 0 0,-1 0 0,1 0 0,0 0 0,0 1 1,1-1-1,-1 1 0,1-1 0,0 1 0,0 0 0,0-1 1,0 1-1,0 0 0,1 0 0,0 0 0,0-1 0,0 1 1,0 0-1,1 6 0,1-9 1,-1 0 0,1 0 0,-1 0 1,1 0-1,-1 0 0,1-1 0,0 1 0,-1 0 0,1-1 1,0 1-1,0-1 0,-1 0 0,1 1 0,0-1 1,0 0-1,0 0 0,-1 0 0,1 0 0,3-1 0,36-4 17,10-13-134,-44 15 39,-1 0-1,1 0 0,0 0 1,0 1-1,0 0 0,0 1 0,0-1 1,0 1-1,0 1 0,14 0 0,-20 0 74,0 0 0,0 1-1,-1-1 1,1 0-1,0 1 1,0-1 0,0 1-1,0-1 1,-1 1 0,1 0-1,0-1 1,0 1-1,-1 0 1,1 0 0,0-1-1,-1 1 1,1 0-1,-1 0 1,1 0 0,-1 0-1,0 0 1,1 0-1,-1-1 1,0 1 0,0 0-1,0 0 1,1 2-1,1 35-38,-1-12 93,-1-25-33,1-1-1,-1 0 1,0 1 0,0-1 0,1 0 0,-1 1 0,0-1 0,0 0 0,1 0 0,-1 1 0,0-1 0,1 0 0,-1 0 0,1 1 0,-1-1 0,0 0 0,1 0 0,-1 0 0,0 0 0,1 0 0,-1 0 0,1 1 0,-1-1 0,1 0-1,-1 0 1,0 0 0,1-1 0,-1 1 0,1 0 0,-1 0 0,0 0 0,1 0 0,-1 0 0,1 0 0,-1 0 0,0-1 0,1 1 0,-1 0 0,0 0 0,1-1 0,-1 1 0,0 0 0,1 0 0,-1-1 0,0 1 0,0 0 0,1-1-1,17-16 349,-17 16-365,33-35-551,-1-2 1,-2-1-1,-2-2 0,-1-1 0,-3-1 0,25-54 0,-48 92 479,0 0 0,-1 1-1,1-1 1,-1 0 0,0 0 0,0 0 0,-1 0 0,1-8 0,-2 13 86,1-1-1,0 1 1,0 0 0,-1-1 0,1 1-1,0 0 1,-1 0 0,1-1 0,0 1-1,-1 0 1,1 0 0,0 0 0,-1 0 0,1-1-1,0 1 1,-1 0 0,1 0 0,-1 0-1,1 0 1,0 0 0,-1 0 0,1 0 0,-1 0-1,1 0 1,0 0 0,-1 0 0,1 0-1,0 0 1,-1 1 0,1-1 0,-1 0-1,1 0 1,0 0 0,-1 0 0,1 1 0,0-1-1,-1 0 1,1 0 0,0 1 0,0-1-1,-1 1 1,-16 9 157,11-2-56,-1 0 1,1 0-1,1 0 1,-1 1 0,2 0-1,-1 0 1,1 1 0,0-1-1,1 1 1,0 0-1,-2 19 1,0 8 434,2 70 0,3-98-501,0 0-18,1 0 0,0 0 1,1 0-1,5 16 0,-6-21-85,0 0 0,0-1-1,1 1 1,0-1 0,-1 1-1,1-1 1,1 1-1,-1-1 1,0 0 0,1 0-1,0 0 1,-1-1 0,6 5-1,-7-7 10,-1 0-1,0 0 0,1 0 1,-1 0-1,1 0 1,-1 0-1,0-1 0,1 1 1,-1 0-1,0 0 0,1 0 1,-1-1-1,0 1 0,1 0 1,-1 0-1,0-1 1,1 1-1,-1 0 0,0 0 1,0-1-1,1 1 0,-1 0 1,0-1-1,0 1 1,0-1-1,1 1 0,-1 0 1,0-1-1,0 1 0,0 0 1,0-1-1,0 1 1,0-1-1,0 1 0,0 0 1,0-1-1,0 1 0,0-1 1,0 1-1,0 0 1,0-1-1,0 1 0,-1-1 1,1-25-162,0 24 73,-1-11 211,-1 0-1,0 1 1,-1-1 0,-1 1 0,0-1 0,0 1-1,-10-16 1,1 2 981,-2 2-1,-21-29 0,36 53-1042,0 0 0,-1 0 0,1 0 0,0 0 0,0-1 0,0 1-1,0 0 1,0 0 0,0 0 0,0 0 0,0 0 0,0 0-1,0-1 1,0 1 0,0 0 0,0 0 0,-1 0 0,1 0 0,0 0-1,0-1 1,0 1 0,0 0 0,0 0 0,1 0 0,-1 0 0,0 0-1,0 0 1,0-1 0,0 1 0,0 0 0,0 0 0,0 0 0,0 0-1,0 0 1,0 0 0,0-1 0,0 1 0,0 0 0,0 0 0,1 0-1,-1 0 1,0 0 0,0 0 0,0 0 0,0 0 0,0 0 0,0 0-1,0-1 1,1 1 0,-1 0 0,0 0 0,0 0 0,0 0 0,0 0-1,0 0 1,1 0 0,13 0-120,17 6-908,57 10-3246,-28-11-1924,-13-3-501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124 125 11627,'0'0'11803,"-9"-1"-10148,5 1-1544,0 0-1,0 0 1,0 1-1,0-1 1,0 1 0,0 0-1,0 0 1,0 0-1,0 0 1,1 1-1,-1-1 1,0 1 0,1 0-1,0 1 1,-1-1-1,1 0 1,0 1 0,0 0-1,0-1 1,0 1-1,1 1 1,-1-1-1,1 0 1,0 0 0,0 1-1,0 0 1,-2 6-1,0-5 80,1 1 0,1 0 0,-1 0 0,1 0 0,0 1 0,0-1 0,1 1 0,0-1 0,0 1 0,0-1 0,2 14 0,-1-19-177,0-1 0,1 1 0,0 0 1,-1 0-1,1 0 0,0 0 0,-1-1 0,1 1 1,0 0-1,0 0 0,0-1 0,-1 1 0,1-1 1,0 1-1,0-1 0,0 1 0,0-1 0,0 0 1,0 1-1,0-1 0,0 0 0,0 0 0,0 0 1,0 1-1,0-1 0,0 0 0,0-1 0,0 1 0,1 0 1,-1 0-1,1-1 0,34-9 366,-26 4-349,0 0 1,0-1-1,-1-1 1,0 1-1,0-2 1,-1 1-1,0-1 1,0 0-1,10-18 1,-6 7-16,0-1 1,-2 0 0,15-42 0,-19 20-320,-6 42 291,0 1-1,0-1 0,0 1 0,0-1 1,0 1-1,0-1 0,0 1 0,0-1 1,0 1-1,-1-1 0,1 1 0,0 0 1,0-1-1,0 1 0,-1-1 1,1 1-1,0-1 0,-1 1 0,1 0 1,0-1-1,-1 1 0,1 0 0,-1-1 1,1 1-1,0 0 0,-2-1 0,1 1 2,0 0 0,0 1 0,0-1 0,0 0 0,0 1 1,0-1-1,0 1 0,0-1 0,0 1 0,0-1 0,0 1 0,0 0 0,0-1 0,0 1 0,0 0 0,0 0 0,1 0 0,-2 0 0,-7 11 42,0-1 0,0 2-1,1-1 1,0 1 0,1 0 0,1 0 0,0 1 0,1 0 0,1 0 0,0 0 0,0 1-1,2-1 1,0 1 0,-1 18 0,3-31-24,1 0 0,-1 0-1,0 0 1,1 0 0,-1 0-1,1 0 1,0 0 0,0-1 0,-1 1-1,1 0 1,0 0 0,1 0 0,-1-1-1,0 1 1,0-1 0,1 1-1,-1-1 1,1 1 0,-1-1 0,1 0-1,0 0 1,-1 0 0,1 0-1,0 0 1,0 0 0,0 0 0,0 0-1,0-1 1,0 1 0,0-1 0,0 0-1,0 1 1,0-1 0,0 0-1,0 0 1,2-1 0,4 2 13,-1-2 1,1 1-1,-1-1 0,1 0 1,-1 0-1,0-1 1,0 0-1,0-1 0,9-3 1,-3-1-3,0-1-1,-1-1 1,0 0 0,0-1 0,11-12 0,-19 18-14,0 0 0,0 0 0,0-1 0,-1 1 0,0-1 1,0 0-1,0 0 0,0 0 0,-1 0 0,0 0 1,0-1-1,0 1 0,-1-1 0,1 1 0,-1-1 1,0-9-1,-2 14-8,1 1 1,-1-1 0,1 0 0,-1 0-1,0 1 1,1-1 0,-1 0-1,0 1 1,0-1 0,1 1 0,-1-1-1,0 1 1,0-1 0,0 1-1,0-1 1,0 1 0,0 0-1,1 0 1,-1-1 0,0 1 0,0 0-1,0 0 1,0 0 0,0 0-1,0 0 1,0 0 0,0 0 0,0 1-1,0-1 1,0 0 0,0 0-1,0 1 1,0-1 0,-1 1 0,-35 12-65,30-8 91,0-1 0,0 1-1,1 1 1,0-1 0,0 1 0,0 0 0,1 1 0,0-1 0,0 1 0,0 0 0,1 0-1,0 1 1,1-1 0,-1 1 0,2 0 0,-1 0 0,1 0 0,0 0 0,-1 14 0,3-20-36,1 0 1,-1-1 0,1 1 0,0-1 0,-1 1 0,1-1 0,0 1 0,0-1 0,0 1 0,0-1 0,0 0 0,0 1 0,1-1 0,-1 0-1,0 0 1,0 0 0,1 0 0,-1 0 0,1 0 0,-1-1 0,1 1 0,-1 0 0,1-1 0,0 1 0,-1-1 0,1 1 0,0-1-1,-1 0 1,1 0 0,0 0 0,0 0 0,1 0 0,7 1-707,-1-1 0,1 0 1,-1-1-1,19-3 0,9-10-3860,0-9-2526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12716,'0'0'6577,"10"6"-5205,-6-3-1229,2 2 24,0-1 1,1 0 0,-1-1-1,1 1 1,0-1-1,0-1 1,0 1-1,0-1 1,1 0-1,12 1 1,-10-2-40,21 1 91,0-1 0,34-3 0,-58 1-182,1 1 0,-1-2 0,0 1 0,0-1 0,1 0 0,-1 0 0,-1-1 0,1 0 0,0 0 0,-1-1 0,1 1 0,-1-2 0,0 1 0,9-9 0,-13 12-44,-1 0 0,0-1 1,1 1-1,-1 0 0,0-1 1,0 1-1,0 0 0,0-1 1,0 0-1,0 1 0,0-1 1,-1 1-1,1-1 0,0 0 1,-1 0-1,0 1 0,1-1 1,-1 0-1,0 0 0,0 1 1,0-1-1,0 0 0,0 0 0,0 0 1,0 1-1,-1-1 0,1 0 1,-1 0-1,1 1 0,-1-1 1,0 0-1,0 1 0,0-1 1,1 1-1,-2-1 0,1 1 1,0-1-1,-2-1 0,-1 0-42,0 0-1,0 1 0,0-1 1,0 1-1,-1 0 0,1 0 1,0 1-1,-1-1 0,1 1 1,-1 0-1,0 0 0,1 1 1,-8-1-1,4 1 74,1 1 0,-1 0-1,1 0 1,-1 1 0,1 0-1,-1 0 1,1 0 0,0 1 0,0 1-1,0-1 1,0 1 0,1 0 0,-1 0-1,1 1 1,0 0 0,0 0-1,1 0 1,0 1 0,0 0 0,0 0-1,0 0 1,1 1 0,0-1 0,1 1-1,-1 0 1,1 0 0,1 0-1,-1 0 1,1 1 0,0-1 0,1 1-1,0 0 1,0-1 0,1 1 0,0 10-1,0-16 0,1 1 0,-1-1-1,1 0 1,0 0 0,0 0-1,-1 0 1,1 0 0,0 0-1,1 0 1,-1 0-1,0 0 1,1 0 0,-1 0-1,1-1 1,-1 1 0,1-1-1,0 1 1,3 2 0,0-1 48,1-1 0,-1 1 0,0-1 0,1 0 0,0 0 1,-1-1-1,9 2 0,0-2 57,2 1 0,-1-2 0,0 0-1,0-1 1,17-2 0,-23 0-127,0 1-1,0-2 0,0 1 0,0-1 1,-1 0-1,0-1 0,1 0 1,-2 0-1,1-1 0,-1 0 0,1 0 1,-2-1-1,1 0 0,-1 0 0,0-1 1,0 1-1,-1-1 0,6-13 1,-10 8-462,-12 20 205,-12 17 257,18-18 173,1 1 1,0-1-1,0 1 0,1 0 0,-1 0 1,2 0-1,-1 0 0,1 0 0,0 1 1,-2 14-1,4-21-156,0 0-1,0 0 1,0-1 0,0 1 0,1 0 0,-1 0 0,0-1 0,0 1-1,0 0 1,1 0 0,-1-1 0,0 1 0,1 0 0,-1-1 0,0 1-1,1 0 1,-1-1 0,1 1 0,-1-1 0,1 1 0,-1-1 0,1 1-1,0-1 1,-1 1 0,1-1 0,-1 1 0,1-1 0,0 0 0,1 1-1,29 2 832,29-18 319,-44 8-1287,-1-1 0,0-1 1,0-1-1,-1 0 1,0-1-1,-1 0 1,0-1-1,-1 0 1,0-1-1,-1 0 1,-1-1-1,0-1 1,-1 1-1,13-28 1,-22 40-48,0 7 169,-1 0 0,0 0-1,-1 0 1,1 0-1,-1-1 1,0 1 0,-5 7-1,-5 14 266,11-20-182,-1-1 1,1 0 0,0 1 0,0-1 0,0 1 0,1-1 0,0 1 0,0-1 0,0 1-1,0 0 1,3 8 0,-2-11-66,0-1 1,1 1-1,-1-1 0,0 0 1,1 1-1,0-1 0,-1 0 0,1 0 1,0 0-1,0 0 0,0 0 1,0-1-1,1 1 0,-1-1 1,0 1-1,1-1 0,-1 0 0,1 0 1,-1 0-1,1 0 0,0 0 1,-1 0-1,1-1 0,0 1 0,3-1 1,4 1-232,-1 0 1,1-1-1,0 0 0,-1 0 1,1-1-1,-1-1 1,11-2-1,-13 2-671,-1 0 1,0 0-1,0-1 0,0 0 0,0 0 0,9-7 1,16-18-7213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16303,'-9'2'3155,"0"0"-2273,-1 1 1,1 1-1,0-1 0,0 1 0,0 1 0,-12 8 0,17-11-714,0 1-1,1-1 1,0 1-1,-1 0 1,1 0 0,0 0-1,0 0 1,1 0 0,-1 1-1,1-1 1,0 1-1,0 0 1,0-1 0,0 1-1,0 0 1,1 0-1,0 1 1,0-1 0,0 0-1,0 5 1,1-8-159,0 0 0,0 1 0,1-1 0,-1 0 0,0 0 0,1 1 0,-1-1 0,1 0 0,0 0 0,-1 0 0,1 0 0,0 0 0,0 0 1,-1 0-1,1 0 0,0 0 0,0 0 0,0 0 0,0-1 0,0 1 0,0 0 0,1-1 0,-1 1 0,0 0 0,0-1 0,0 0 0,1 1 0,-1-1 0,0 0 0,0 1 0,1-1 0,1 0 0,53 1 29,-38-2-129,11-1-228,-21 1 206,-1 0 1,1 0-1,0 1 0,-1 0 1,1 1-1,0-1 0,-1 1 1,1 1-1,-1 0 0,9 2 1,-15-3 121,0 0 0,-1 0 0,1 0 0,0 0 1,0 0-1,0 0 0,-1 0 0,1 0 0,0 0 1,-1 0-1,1 0 0,-1 0 0,0 0 0,1 1 1,-1-1-1,0 0 0,1 0 0,-1 1 0,0-1 0,0 0 1,0 0-1,0 1 0,-1-1 0,1 0 0,0 0 1,0 0-1,-1 1 0,1-1 0,-1 0 0,1 0 1,-1 0-1,1 0 0,-1 0 0,0 0 0,1 0 0,-1 0 1,0 0-1,0 0 0,0 0 0,-1 1 0,-41 38 1243,40-38-1172,-15 12 517,0 0-1,-23 11 1,-2-7-1539,-1-11-5255,30-7-2980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12876,'0'0'11633,"0"14"-10833,-2 74 511,6 184 1387,5-227-2537,-8-43-151,-1-1 0,0 1 0,1 0-1,-1-1 1,1 1 0,-1-1 0,1 1 0,0-1-1,0 0 1,0 1 0,-1-1 0,1 0 0,1 1-1,-1-1 1,0 0 0,0 0 0,0 0 0,1 0-1,-1 0 1,0 0 0,1 0 0,-1 0 0,1-1-1,1 2 1,-6-26-4740,-8 5-523,-5-1-2124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10474,'0'0'15695,"52"-47"-14574,-16 42-320,6 0-289,-1 1-352,2-1-128,1 0-576,-8 1-2211,-1 0-2434,-8 0-5733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12268,'0'0'8413,"-8"8"-6251,-1 3-1874,0 0 0,0 1 0,1 0 0,1 1-1,0-1 1,0 1 0,2 1 0,0-1 0,0 1 0,1 0 0,1 0 0,0 0 0,-1 17-1,4-28-238,0-1 0,0 1-1,0-1 1,0 1-1,1-1 1,-1 1-1,1-1 1,-1 1 0,1-1-1,0 0 1,0 1-1,0-1 1,0 0-1,1 0 1,1 3-1,-2-4 2,1 0-1,-1 0 0,1 0 0,-1 0 0,1-1 0,-1 1 0,1-1 0,0 1 1,-1-1-1,1 0 0,0 1 0,-1-1 0,1 0 0,0 0 0,-1 0 0,1 0 1,0-1-1,0 1 0,-1 0 0,1-1 0,-1 1 0,1-1 0,0 1 0,-1-1 1,1 0-1,1-1 0,4-2 2,1-1 1,-1 0-1,-1 0 1,1-1-1,-1 0 1,1 0 0,-2-1-1,1 0 1,-1 1-1,0-2 1,0 1-1,4-10 1,-2 3 5,0 0-1,-1 0 1,-1 0 0,0-1 0,-1 1 0,2-20-1,-5 34-59,-1-1 0,0 1 0,0 0-1,1-1 1,-1 1 0,0 0-1,0-1 1,0 1 0,0-1 0,0 1-1,0-1 1,0 1 0,0 0-1,0-1 1,0 1 0,0-1 0,0 1-1,0-1 1,0 1 0,0 0-1,0-1 1,0 1 0,0-1-1,0 1 1,-1 0 0,1-1 0,0 1-1,0-1 1,-1 1 0,1 0-1,0-1 1,0 1 0,-1 0 0,1 0-1,0-1 1,-1 1 0,1 0-1,-1 0 1,1-1 0,0 1 0,-1 0-1,1 0 1,0 0 0,-1 0-1,1 0 1,-1-1 0,1 1 0,-1 0-1,1 0 1,0 0 0,-1 0-1,1 0 1,-1 0 0,1 0 0,-1 1-1,-20 16-228,14-3 237,-1 0 0,2 0 0,0 0 0,1 1 0,0 0 0,1 0 0,1 1-1,0-1 1,1 1 0,1-1 0,0 1 0,2 16 0,0-30 3,-1 0 0,1 0 1,-1 0-1,1 0 0,0 0 0,0 0 0,0 0 0,0 0 0,0-1 1,1 1-1,-1 0 0,0-1 0,1 1 0,-1-1 0,1 1 0,0-1 1,-1 0-1,1 1 0,0-1 0,0 0 0,0 0 0,0-1 1,0 1-1,0 0 0,0-1 0,0 1 0,0-1 0,0 1 0,0-1 1,0 0-1,0 0 0,0 0 0,0 0 0,1-1 0,1 1 0,3-1-360,1 0 0,-1 0 0,1 0-1,-1-1 1,0 0 0,1 0-1,-1-1 1,11-6 0,9-10-4602,0-4-2910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14318,'0'0'6646,"-1"11"-4852,-2 41-570,-10 278 4529,17-281-5474,-4-47-267,1-1 0,-1 1 0,0 0 0,1 0 0,-1-1 0,1 1 0,-1 0 0,1-1 0,0 1-1,0-1 1,0 1 0,0-1 0,0 1 0,0-1 0,0 0 0,0 1 0,0-1 0,1 0 0,-1 0 0,1 0 0,-1 0 0,1 0 0,2 1 0,-3-2-36,0-1 1,-1 1 0,1-1 0,0 0 0,-1 1-1,1-1 1,0 0 0,-1 1 0,1-1-1,-1 0 1,1 1 0,-1-1 0,0 0-1,1 0 1,-1 0 0,0 0 0,1 1-1,-1-1 1,0 0 0,0 0 0,0 0 0,0 0-1,0 0 1,0 0 0,0 1 0,0-1-1,0 0 1,0 0 0,0 0 0,-1-1-1,-4-33-1332,-2 18 789,0 1-1,-1 0 1,-1 1-1,-1 0 1,0 1-1,-1 0 1,0 0-1,-15-13 1,-19-24 3368,51 51 286,12-1-2554,-6 0-358,38 2-89,30 0-1955,-29-7-5508,-20-2-3247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 11531,'0'0'13826,"-9"-5"-12235,8 5-1582,-3-3 114,0 1-1,0 0 1,0 0-1,0 0 1,-1 0 0,1 1-1,0 0 1,-1 0 0,1 0-1,-1 0 1,0 1-1,1 0 1,-1 0 0,1 0-1,-1 0 1,0 1-1,1 0 1,-1 0 0,1 0-1,-5 2 1,2 0-84,-59 30 165,63-31-224,0 0-1,0 0 0,0 0 0,1 1 0,-1-1 0,0 1 0,1-1 0,0 1 0,0 0 0,0 0 0,0 0 0,0 0 0,0 0 0,1 1 0,0-1 0,-1 1 0,0 5 0,3-8-22,-1 0-1,1 0 1,0-1-1,-1 1 1,1 0-1,0-1 1,0 1-1,0 0 1,0-1-1,-1 1 1,1-1-1,0 1 1,0-1-1,0 0 1,0 0-1,0 1 1,0-1-1,0 0 1,0 0-1,0 0 1,0 0-1,1 0 1,-1 0-1,0 0 1,1 0-1,42-1-197,-35 1 129,28-2-181,-21 1 154,0 0 0,0 1 0,24 4 1,-38-4 160,-1 0 0,1 0 1,-1 1-1,1-1 1,-1 1-1,0-1 0,1 1 1,-1-1-1,0 1 1,1 0-1,-1 0 0,0 0 1,0 0-1,0 0 1,0 0-1,0 0 0,0 0 1,0 0-1,0 0 1,0 0-1,0 1 1,-1-1-1,1 0 0,0 1 1,-1-1-1,1 0 1,-1 1-1,0-1 0,1 1 1,-1-1-1,0 1 1,0-1-1,0 1 0,0-1 1,0 1-1,0-1 1,-1 1-1,1-1 0,0 0 1,-1 1-1,1-1 1,-1 1-1,1-1 0,-1 0 1,0 1-1,0 0 1,-2 4 158,0 0-1,0 0 1,-1 0 0,0-1 0,0 0 0,0 0 0,0 0-1,-1 0 1,-5 4 0,4-4-201,0-1-1,-1 1 1,0-1 0,0-1 0,0 1-1,0-1 1,0 0 0,-1-1-1,1 0 1,-1 0 0,1 0 0,-1-1-1,0-1 1,-9 1 0,16-2-323,-1 1-1,1-1 1,0 1 0,0-1 0,0 0 0,0 1 0,0-1 0,0 0-1,0 0 1,0 0 0,0 0 0,0 0 0,1 0 0,-1 0 0,0 0-1,1 0 1,-1 0 0,0-1 0,1 1 0,0 0 0,-1 0 0,1-1-1,0 1 1,-1 0 0,1 0 0,0-1 0,0 1 0,0 0 0,0-1-1,0 1 1,1 0 0,-1-1 0,0 1 0,0 0 0,2-2 0,2-19-8791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16207,'0'0'7880,"-8"0"-6225,2 1-1620,1-1 0,-1 1 1,1 0-1,0 0 1,0 1-1,0 0 0,0 0 1,0 0-1,0 0 0,0 1 1,1-1-1,-1 1 0,1 1 1,0-1-1,-1 1 1,2-1-1,-1 1 0,0 0 1,1 0-1,0 1 0,0-1 1,0 1-1,-3 6 0,3-5 5,-1 1 0,1-1-1,0 1 1,1 0 0,-1 0-1,1 0 1,1 1 0,-1-1-1,1 0 1,1 1 0,-1-1-1,1 0 1,2 11 0,-2-16-21,1-1-1,0 0 1,-1 0 0,1 0 0,0 1 0,0-1 0,0 0 0,0 0-1,0 0 1,0 0 0,0-1 0,0 1 0,1 0 0,-1 0-1,0-1 1,0 1 0,1 0 0,-1-1 0,0 0 0,1 1 0,-1-1-1,1 0 1,-1 1 0,0-1 0,1 0 0,-1 0 0,1 0 0,-1 0-1,0-1 1,1 1 0,-1 0 0,1-1 0,-1 1 0,0 0 0,1-1-1,-1 0 1,2 0 0,3-1 121,0-1 0,0 1 1,0-1-1,0 0 0,0-1 0,8-6 0,1-6-81,0-1 0,0-1-1,-2 0 1,0-1 0,-2 0 0,15-30-1,-32 61-540,1 0 0,0 1-1,1-1 1,0 1-1,1 0 1,1 0 0,0 0-1,0 1 1,2-1-1,0 21 1,0-33 304,0 1 1,1-1-1,-1 1 1,0-1-1,1 0 1,-1 1-1,0-1 1,1 0-1,0 1 1,-1-1-1,1 0 1,0 0-1,-1 0 0,1 0 1,0 1-1,0-1 1,0 0-1,0 0 1,0-1-1,0 1 1,0 0-1,1 0 1,-1 0-1,0-1 1,3 2-1,-1-2-94,0 1 0,0-1 0,0 0 0,0 1-1,0-2 1,0 1 0,0 0 0,0 0 0,0-1 0,0 0 0,4-1 0,2-2-607,1 0 1,-1 0 0,0 0 0,-1-2-1,1 1 1,9-9 0,13-18-4429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93 212 3716,'0'0'12224,"-10"11"-10601,1-3-1129,1 2 0,0-1-1,1 1 1,0 0-1,1 1 1,0-1 0,0 1-1,1 1 1,1-1 0,0 1-1,0-1 1,2 1-1,-1 0 1,-1 19 0,4-30-456,0 0 1,0 0 0,0 0-1,0 0 1,0 0-1,0 0 1,0 0 0,1 0-1,-1 0 1,0 0 0,0 0-1,1 0 1,-1-1 0,1 1-1,-1 0 1,1 0-1,-1 0 1,1-1 0,-1 1-1,1 0 1,0 0 0,-1-1-1,1 1 1,0-1 0,0 1-1,-1-1 1,1 1-1,0-1 1,0 1 0,0-1-1,0 0 1,0 1 0,-1-1-1,1 0 1,0 0 0,0 1-1,0-1 1,0 0-1,0 0 1,0 0 0,0 0-1,0-1 1,0 1 0,0 0-1,0 0 1,0 0-1,0-1 1,-1 1 0,1 0-1,0-1 1,0 1 0,1-1-1,4-2 196,1 0-1,-1 0 1,0-1-1,0 1 1,11-10-1,5-8-153,0-1-1,-1-1 1,-1 0 0,-2-2-1,17-27 1,-28 39-139,1 0 0,-1 0 0,-1 0 0,-1-1 0,0 0 0,0 0 0,-2 0 0,1-1 1,-2 0-1,0 1 0,-1-1 0,-1-21 0,0 35 28,0 0 0,0 0 0,0 0 0,0-1 0,0 1 0,0 0 0,-1 0 0,1 0 0,0 0-1,-1 0 1,1 0 0,-1 0 0,0 0 0,1 0 0,-1 0 0,1 0 0,-1 0 0,0 0 0,0 1 0,0-1 0,0 0 0,1 0 0,-1 1 0,0-1 0,0 1 0,-2-2 0,1 2 8,0 0 1,0 0-1,0 0 0,0 0 1,0 0-1,0 0 1,-1 1-1,1-1 1,0 0-1,1 1 0,-1 0 1,0 0-1,-3 1 1,-4 2 9,1 1 1,0 1-1,0 0 0,-14 12 1,18-14-8,-47 51 371,48-51-293,0 0-1,0 1 1,0-1-1,1 0 0,-1 1 1,1-1-1,0 1 1,0 0-1,1 0 1,0 0-1,-1 0 1,1 5-1,1-9-55,0 0 1,0 0-1,1-1 0,-1 1 1,0 0-1,1 0 0,-1-1 1,0 1-1,1 0 1,-1-1-1,1 1 0,-1-1 1,1 1-1,-1 0 0,1-1 1,0 1-1,-1-1 0,1 0 1,0 1-1,-1-1 0,1 1 1,0-1-1,0 0 0,-1 0 1,1 1-1,0-1 0,0 0 1,-1 0-1,1 0 0,0 0 1,1 0-1,34 2-236,-17-2-162,-13 1 300,0-1 1,0 2-1,-1-1 1,1 0-1,0 1 1,-1 0-1,1 1 1,-1-1-1,1 1 1,-1 0-1,0 0 1,0 1-1,-1-1 1,1 1-1,-1 0 1,0 0-1,0 1 1,5 5-1,-5-2 35,0 0 0,0 0 0,0 0 0,-1 1 0,-1-1 0,1 1 0,-1 0 0,-1-1 0,0 1 1,0 0-1,-1 14 0,0-10-1581,0-6-3106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6150,'0'0'13298,"-3"11"-10004,-14 36-1353,-20 72 2011,33-107-3756,2 0-1,0 1 1,0-1-1,1 0 1,1 1-1,0-1 1,4 24-1,-4-34-192,1 1 0,0-1-1,0 0 1,0 0 0,0 1-1,0-1 1,0 0 0,1 0-1,-1 0 1,1 0 0,-1-1-1,1 1 1,0 0 0,0 0-1,-1-1 1,1 0 0,0 1-1,1-1 1,-1 0-1,0 0 1,0 0 0,0 0-1,1 0 1,-1 0 0,1-1-1,-1 1 1,0-1 0,1 0-1,-1 0 1,1 0 0,-1 0-1,1 0 1,3-1 0,0 1 0,1-1 1,0-1-1,0 1 0,0-1 1,-1 0-1,1 0 1,-1-1-1,0 0 1,0 0-1,10-8 0,1-3-42,-1 0-1,25-31 1,-36 39 42,0 1 0,-1-1 0,0 0 0,0 0 0,-1 0 0,0 0 0,0-1 0,0 1 0,-1-1-1,0 0 1,0 0 0,1-10 0,-14 18 136,7 4-139,-1-1 0,0 1 0,1 0-1,0 0 1,0 0 0,1 0 0,-1 1 0,1 0 0,0 0 0,1 0-1,0 0 1,-1 0 0,0 9 0,-1 2 101,0 0-1,2 0 1,-2 33-1,4-46-68,0 0 0,1 0 0,-1-1 0,1 1 0,0 0-1,-1 0 1,2-1 0,-1 1 0,0-1 0,1 1-1,-1-1 1,1 1 0,0-1 0,0 0 0,3 3-1,-3-4-30,0-1 0,-1 1 0,1-1 0,0 0 0,0 0 0,0 0 0,0 0 0,0 0-1,0 0 1,1 0 0,-1-1 0,0 1 0,0-1 0,1 1 0,-1-1 0,0 0 0,0 0-1,1 0 1,-1 0 0,0 0 0,0-1 0,1 1 0,-1-1 0,0 0 0,0 1 0,0-1-1,4-2 1,-1 0-552,0 0-1,-1-1 0,1 0 0,-1 0 0,1 0 1,-1 0-1,-1-1 0,1 0 0,0 0 1,-1 0-1,0 0 0,0 0 0,2-8 1,11-24-6453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15118,'0'0'7527,"-21"55"-7495,21-39-672,6-2-2275,9-3-3139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26:3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18802,'0'0'3582,"-5"13"-3176,-10 23 308,3 2 0,1-1 1,1 2-1,3-1 1,-4 44-1,9-48-575,1 1 0,2-1 0,1 0-1,2 1 1,1-1 0,2 0 0,16 49 0,-23-83-130,1 1-1,-1 0 1,0-1 0,0 1 0,0 0 0,1-1 0,-1 1 0,0-1 0,1 1 0,-1 0-1,0-1 1,1 1 0,-1-1 0,1 1 0,-1-1 0,1 1 0,-1-1 0,1 1 0,-1-1-1,1 0 1,-1 1 0,1-1 0,0 0 0,0 1 0,7-12 498,-1-26-35,-6 16-731,-2 1 0,0-1 0,-5-25 0,4 37 79,0 1-1,0-1 1,-1 0-1,-1 1 1,1 0 0,-2-1-1,1 1 1,-1 1-1,-10-14 1,14 20 156,1 0 0,-1 0 0,0 0 1,0 0-1,0 0 0,1 0 0,-1 1 1,0-1-1,0 0 0,0 0 0,0 1 0,-1-1 1,1 1-1,0-1 0,0 1 0,0 0 1,-2-1-1,3 1 6,0 0 0,-1 0 0,1 1 0,0-1 1,-1 0-1,1 0 0,0 0 0,-1 1 0,1-1 1,0 0-1,-1 0 0,1 1 0,0-1 0,0 0 0,-1 1 1,1-1-1,0 0 0,0 1 0,0-1 0,-1 0 1,1 1-1,0-1 0,0 1 0,0-1 0,0 0 0,0 1 1,0-1-1,0 0 0,0 1 0,0-1 0,0 1 0,0 1 7,0 1 0,0-1 0,0 0 0,1 0-1,-1 0 1,1 0 0,0 0 0,-1-1 0,1 1-1,0 0 1,0 0 0,0 0 0,0-1 0,0 1-1,1 0 1,-1-1 0,0 1 0,1-1 0,2 3-1,7 1 196,0 0-1,0 0 1,1-1 0,-1-1-1,1 0 1,0 0-1,0-1 1,19 0 0,-6 0 43,1-2 1,-1-1-1,27-5 1,-44 5-186,-1-1 1,1 1-1,-1-2 1,0 1-1,0-1 1,0 0-1,0-1 1,0 1-1,6-6 1,-10 7-31,0-1 0,0 1 0,-1-1 0,1 1 0,-1-1 0,1 0 0,-1 0 1,0 0-1,0-1 0,0 1 0,0 0 0,-1-1 0,0 1 0,1-1 0,-1 1 1,0-1-1,-1 0 0,1 1 0,0-8 0,-1 10-27,-1 1 1,1-1-1,0 0 1,0 0-1,0 0 1,-1 1-1,1-1 1,0 0-1,-1 0 0,1 1 1,-1-1-1,1 0 1,-1 0-1,1 1 1,-1-1-1,0 1 1,1-1-1,-1 1 1,0-1-1,1 1 0,-1-1 1,0 1-1,0-1 1,1 1-1,-1 0 1,0-1-1,0 1 1,0 0-1,1 0 0,-1 0 1,0-1-1,0 1 1,0 0-1,0 0 1,1 0-1,-1 1 1,0-1-1,0 0 0,0 0 1,0 0-1,1 1 1,-1-1-1,0 0 1,0 1-1,0-1 1,1 0-1,-2 2 0,-3-1-17,1 1 0,-1 0 0,1 0 0,-1 1 0,1-1 0,0 1 0,-6 4-1,-22 37 232,31-42-165,0 0 0,0 0-1,-1 0 1,2 1 0,-1-1-1,0 1 1,0-1 0,1 1-1,-1-1 1,1 1-1,0-1 1,-1 1 0,1-1-1,1 1 1,-1-1 0,0 1-1,1-1 1,0 5 0,0-6-1,0-1 0,0 1 0,0 0 1,0 0-1,0 0 0,0 0 1,0-1-1,0 1 0,0-1 1,0 1-1,0 0 0,0-1 1,1 0-1,-1 1 0,0-1 0,0 0 1,1 0-1,-1 0 0,0 1 1,2-1-1,32-1 532,-25 1-372,13-2-74,-1 0 1,0-1-1,32-9 1,-35 6-291,1 2 1,0 0 0,0 1 0,29 1-1,-48 2 151,-1 1 0,1-1 0,0 1-1,-1 0 1,1-1 0,-1 1 0,1 0 0,-1 0-1,1-1 1,-1 1 0,1 0 0,-1 0 0,0 0-1,1-1 1,-1 1 0,0 0 0,0 0 0,0 0-1,1 0 1,-1 0 0,0 0 0,0 0 0,0 0-1,-1 1 1,1 33 523,-1-26-180,2-9-300,-1 1 1,0 0-1,0-1 1,0 1 0,0 0-1,1-1 1,-1 1-1,0 0 1,1-1 0,-1 1-1,0-1 1,1 1-1,-1-1 1,1 1 0,-1-1-1,1 1 1,-1-1-1,1 1 1,-1-1 0,1 0-1,-1 1 1,1-1-1,0 0 1,-1 1 0,1-1-1,0 0 1,-1 0-1,1 0 1,0 0 0,0 1-1,33 0 1195,5-6-2338,-11-1-5160,-12 2-1904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107 267 10826,'0'0'3145,"-10"11"426,-6 9-2040,1 1 1,-15 26-1,25-38-1017,0 1-1,0 0 1,1 0 0,1 0 0,-1 1 0,2-1-1,-1 1 1,1 0 0,0 14 0,2-24-503,0-1 1,0 1 0,0-1-1,0 1 1,0 0 0,0-1-1,0 1 1,0-1 0,0 1-1,0 0 1,0-1 0,1 1-1,-1-1 1,0 1-1,0-1 1,1 1 0,-1-1-1,0 1 1,1-1 0,-1 1-1,0-1 1,1 1 0,-1-1-1,1 0 1,-1 1-1,1-1 1,-1 1 0,1-1-1,-1 0 1,1 0 0,-1 1-1,1-1 1,-1 0 0,1 0-1,23-6 301,19-24 74,-17-1-355,-2-1 0,-1-1 0,36-69 0,-48 80-169,-1-1-1,-1 0 1,-1 0 0,-1 0-1,-1-1 1,-1 0 0,3-39 0,-8 61 97,0 0 1,1 0-1,-1 0 1,-1 0-1,1 0 1,0 0-1,0 0 1,-1 0-1,1 0 1,-1 0-1,0 0 1,1 0-1,-1 0 1,0 0-1,0 1 1,-2-4-1,2 5 31,0-1 1,-1 1-1,1-1 0,0 1 0,0-1 0,-1 1 0,1 0 0,0-1 0,0 1 0,-1 0 0,1 0 1,0 0-1,-1 0 0,1 0 0,0 1 0,-1-1 0,1 0 0,0 0 0,0 1 0,-1-1 0,1 1 1,0-1-1,0 1 0,0 0 0,0-1 0,-2 2 0,-6 5 107,0 0 0,1 0 0,0 0-1,0 1 1,0 0 0,1 1 0,1-1 0,-1 2 0,1-1 0,1 1-1,0-1 1,0 1 0,1 1 0,0-1 0,1 1 0,0-1 0,1 1-1,0 0 1,1 0 0,-1 15 0,3-24-91,0 0 1,-1 0-1,1 0 0,0 0 0,0 0 1,0 0-1,1-1 0,-1 1 1,0 0-1,1-1 0,-1 1 0,1-1 1,0 1-1,-1-1 0,1 1 1,3 1-1,40 22-492,-28-16-32,-4-2-42,-1 0 1,1 0-1,-1 1 1,-1 1-1,0 0 0,0 1 1,-1 0-1,0 0 0,-1 1 1,0 0-1,9 15 0,-18-25 207,1 0 0,-1 0 0,1-1 0,0 1-1,-1 0 1,1 0 0,0-1 0,0 1 0,-1-1 0,1 1-1,0 0 1,0-1 0,0 1 0,0-1 0,0 0-1,0 1 1,0-1 0,0 0 0,0 0 0,0 1-1,0-1 1,0 0 0,0 0 0,0 0 0,0 0 0,0 0-1,1-1 1,0 1-392,12 0-4807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7271,'0'0'17627,"-8"5"-16068,4-3-1331,-25 16 1187,28-17-1305,0 0-1,0 1 1,0-1 0,0 0 0,0 0 0,0 0-1,0 1 1,1-1 0,-1 1 0,0-1 0,1 0 0,-1 1-1,1-1 1,-1 1 0,1-1 0,0 1 0,0-1-1,0 1 1,0 0 0,0-1 0,0 1 0,0-1 0,0 1-1,1 1 1,0-2-87,-1 0 1,1-1-1,0 1 0,-1 0 0,1-1 1,0 1-1,-1-1 0,1 1 0,0-1 1,0 1-1,0-1 0,0 0 0,0 1 1,-1-1-1,1 0 0,0 1 0,0-1 1,0 0-1,0 0 0,0 0 0,0 0 0,0 0 1,0 0-1,0 0 0,0-1 0,0 1 1,0 0-1,-1 0 0,1-1 0,0 1 1,0 0-1,1-2 0,29-12 107,-18 0-498,-1-1 0,13-19 0,-24 32-754,-5 9 1227,0 0 1,0 1-1,1 0 1,-1-1-1,2 2 1,-1-1-1,1 0 0,1 0 1,-1 1-1,1-1 1,1 15-1,0-23-90,1 1 1,0 0-1,-1 0 0,1 0 0,0 0 1,0-1-1,-1 1 0,1 0 0,0-1 0,0 1 1,0-1-1,0 1 0,0-1 0,0 1 1,0-1-1,0 0 0,0 1 0,0-1 0,0 0 1,0 0-1,0 0 0,0 0 0,0 0 1,1 0-1,-1 0 0,0 0 0,0 0 1,2-1-1,37-5 77,27-22-173,-55 22-124,0 0 0,0 1 0,1 1 0,-1 0 0,1 0 0,20-2 0,-32 6 195,-1 0 0,1 0 0,-1 0 1,1 0-1,-1 0 0,1 0 0,-1 0 1,1 0-1,0 0 0,-1 0 0,1 1 0,-1-1 1,1 0-1,-1 0 0,1 1 0,-1-1 0,0 0 1,1 1-1,-1-1 0,1 0 0,-1 1 1,0-1-1,1 1 0,-1-1 0,0 0 0,1 1 1,-1-1-1,0 1 0,0-1 0,1 2 0,0 21-9,-14 32 491,10-45-258,2-8-152,0 1 1,1-1-1,-1 0 0,1 1 1,-1-1-1,1 1 0,0-1 1,0 0-1,0 1 0,1-1 1,-1 1-1,0-1 0,1 0 0,-1 1 1,2 2-1,-1-4-35,0 0 1,-1 0-1,1-1 0,0 1 1,0 0-1,0 0 0,-1-1 1,1 1-1,0-1 0,0 1 0,0-1 1,0 1-1,0-1 0,0 0 1,0 1-1,0-1 0,0 0 1,0 0-1,0 0 0,0 0 0,0 0 1,0 0-1,3 0 0,5-2-13,0 0-1,0-1 0,-1 0 1,1 0-1,0-1 0,9-6 1,39-26-2720,-27 4-7176,-20 12-3096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19699,'0'0'6662,"71"-23"-4612,-20 16-1377,11 1-417,4 2-224,0-1-320,-4-5-2467,-3-8-3939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3555,'0'0'12044,"0"79"-9834,0-43-320,0 1-961,0 0-225,0-5-416,0-2-159,0-7-97,0-5 0,0-5-96,0-7-385,0-3-896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11787,'0'0'11819,"5"-9"-10650,-1 3-1041,0 1 0,0-1 0,1 1 0,0-1-1,0 1 1,0 1 0,1-1 0,0 1 0,0 0 0,0 0-1,0 1 1,0-1 0,1 1 0,-1 1 0,1-1-1,8-1 1,6-2-17,1 0-1,-1 2 1,1 0-1,0 1 1,0 2-1,0 0 1,0 1-1,0 1 1,42 8-1,-62-8-107,1 0-1,0 0 0,-1 0 1,1 0-1,-1 0 1,1 1-1,-1-1 1,0 1-1,0-1 0,1 1 1,-1 0-1,0 0 1,-1 0-1,1 0 0,0 1 1,-1-1-1,1 0 1,-1 1-1,1-1 1,-1 1-1,0-1 0,0 1 1,0-1-1,-1 1 1,1 0-1,-1 0 0,1-1 1,-1 1-1,0 0 1,0 0-1,0-1 1,0 1-1,-1 0 0,1 0 1,-1-1-1,0 1 1,1 0-1,-1-1 1,0 1-1,-1-1 0,1 1 1,0-1-1,-1 1 1,1-1-1,-1 0 0,0 0 1,0 0-1,0 0 1,0 0-1,0 0 1,0 0-1,-5 2 0,-7 4-2,0 0 1,-1-1-1,0 0 0,-1-2 0,1 0 0,-1 0 0,0-1 0,-19 1 1,-36 0-5394,71-5 5208,0 0 0,0 0 1,-1 0-1,1 0 1,0 0-1,0 0 1,0 0-1,-1 1 1,1-1-1,0 0 1,0 0-1,0 0 1,-1 0-1,1 0 0,0 0 1,0 0-1,0 0 1,-1-1-1,1 1 1,0 0-1,0 0 1,0 0-1,-1 0 1,1 0-1,0 0 1,0 0-1,0 0 0,0 0 1,-1-1-1,1 1 1,0 0-1,0 0 1,0 0-1,0 0 1,0-1-1,-1 1 1,1 0-1,0 0 0,0 0 1,0 0-1,0-1 1,0 1-1,0 0 1,0 0-1,0 0 1,0-1-1,0 1 1,0 0-1,0 0 1,0-1-1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13741,'0'0'3369,"-6"8"-610,0 3-2467,1 0 0,0 0-1,0 1 1,1-1 0,1 1-1,0 0 1,1 0 0,0 1 0,0-1-1,1 16 1,1-26-293,5 35 1595,-5-36-1521,0-1 1,1 1-1,-1 0 1,1 0-1,-1-1 1,1 1-1,-1 0 1,1-1-1,0 1 1,-1 0-1,1-1 1,0 1-1,-1-1 1,1 1-1,0-1 1,0 1-1,0-1 1,-1 0-1,1 1 1,0-1-1,0 0 1,0 0 0,0 0-1,0 1 1,0-1-1,-1 0 1,1 0-1,0 0 1,0-1-1,0 1 1,0 0-1,0 0 1,0 0-1,-1-1 1,1 1-1,0 0 1,0-1-1,0 1 1,0 0-1,0-2 1,1 1-37,1-1 0,-1 0 0,0 0 0,0 0 0,0 0 0,0 0 0,0 0-1,-1-1 1,1 1 0,-1-1 0,1 1 0,-1-1 0,0 0 0,0 1 0,0-1 0,0 0 0,-1 0 0,1 1 0,-1-1 0,0-6 0,1 1-251,0-1 0,-1 1 0,0-1 1,-1 1-1,0-1 0,-2-8 0,2 13-271,-1 0 0,1 0 1,-1 0-1,0 0 0,0 0 0,0 0 0,-6-6 0,-2 1-3541,-3 6-3865,9 3 2264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30 5830,'0'0'13730,"-11"-2"-12833,0 0-586,0 1 1,0 0 0,0 1-1,0 0 1,0 0 0,0 1-1,0 1 1,0 0 0,1 0-1,-1 1 1,1 1 0,-15 6 0,18-7-242,0 1 0,1 0 0,-1 0 1,1 1-1,0-1 0,0 1 1,1 1-1,-1-1 0,1 1 0,1 0 1,-1 0-1,1 0 0,0 1 1,0 0-1,1-1 0,0 1 0,0 1 1,0-1-1,1 0 0,0 1 1,1-1-1,0 1 0,-1 8 0,2-15-72,0 0 0,0 0-1,0 0 1,1 0-1,-1-1 1,0 1 0,0 0-1,1 0 1,-1 0 0,0 0-1,1 0 1,-1 0-1,1 0 1,0-1 0,-1 1-1,1 0 1,-1 0-1,1-1 1,0 1 0,0 0-1,-1-1 1,1 1-1,0-1 1,0 1 0,0-1-1,1 1 1,34 4 47,-28-5-5,1-1-1,-1 0 0,0-1 1,0 0-1,1 0 0,8-4 1,-9 1 2,-1 1 0,0-1 0,1 0-1,-2 0 1,1-1 0,-1 0 0,1 0 0,-2-1 0,1 0 0,-1 0 0,0 0 0,0 0 0,-1-1 0,0 0 0,0 0 0,-1 0 0,0 0 0,-1-1 0,0 1 0,2-15 0,-8 20-127,-5 10 19,-6 11 14,-12 42 17,25-55 55,1-1 1,0 1-1,0 0 0,0-1 0,0 1 1,1 0-1,0 0 0,0-1 0,0 1 0,0 0 1,3 8-1,-2-12-5,0 0 0,0 0 1,1 0-1,-1 0 0,0-1 1,1 1-1,-1 0 0,0-1 1,1 1-1,-1-1 0,1 1 1,-1-1-1,1 0 0,-1 0 0,1 1 1,-1-1-1,1 0 0,-1 0 1,1-1-1,2 1 0,35-5 443,60-26 101,-35 10-269,-63 20-239,-1 1-1,1-1 1,-1 1-1,0-1 1,1 1-1,-1-1 1,0 1-1,1-1 1,-1 1-1,0-1 1,0 1-1,1-1 1,-1 0-1,0 1 1,0-1 0,0 1-1,0-1 1,0 0-1,0 1 1,0-1-1,0 1 1,0-1-1,0 0 1,0 1-1,0-1 1,0 0-1,0 1 1,-1-1-1,1 1 1,0-1-1,0 1 1,-1-1-1,1 1 1,-1-2 0,-14-28 659,10 21-408,-9-18 140,10 21-472,1 1-1,0 0 0,1-1 0,-1 0 0,1 0 0,0 0 0,1 1 1,-1-2-1,0-7 0,35 32-4347,-23-13 2597,0 0 0,1-1 0,-1 0-1,1 0 1,17 3 0,2-3-4561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13132,'0'0'9642,"-10"2"-8596,2 0-918,1 1 0,-1 0-1,1 0 1,0 1 0,0 0 0,1 0 0,-1 0 0,1 1 0,0 0-1,0 0 1,0 1 0,1-1 0,0 1 0,0 1 0,0-1 0,1 1-1,0-1 1,0 1 0,-3 9 0,5-10-65,0-1 0,0 1 0,0-1-1,1 1 1,0 0 0,0-1 0,1 1 0,0 10 0,0-16-55,1 1 0,-1 0 0,1 0 1,-1 0-1,1-1 0,0 1 0,-1 0 1,1-1-1,0 1 0,0-1 0,0 1 0,-1-1 1,1 1-1,0-1 0,0 1 0,0-1 1,0 0-1,0 1 0,0-1 0,0 0 0,0 0 1,0 0-1,0 0 0,0 0 0,0 0 1,0 0-1,0 0 0,0 0 0,0 0 0,0-1 1,0 1-1,1-1 0,34-9 458,-25 3-433,0-1 1,-1 0 0,0-1 0,-1 0 0,0 0-1,0-1 1,-1 0 0,0-1 0,-1 0 0,0 0-1,0 0 1,-1-1 0,-1 0 0,4-13 0,-22 77-389,8-35-173,1 0 0,0 0 0,2 1 0,-2 17 0,4-35 377,0 1 1,0-1-1,0 1 0,0-1 1,0 1-1,0-1 0,0 1 1,0-1-1,0 1 0,0-1 1,1 1-1,-1-1 0,0 1 1,0-1-1,0 0 1,1 1-1,-1-1 0,0 1 1,0-1-1,1 0 0,-1 1 1,0-1-1,1 1 0,-1-1 1,0 0-1,1 0 0,-1 1 1,1-1-1,-1 0 0,0 0 1,1 1-1,-1-1 1,1 0-1,-1 0 0,1 0 1,-1 0-1,1 0 0,-1 0 1,1 0-1,0 0 0,12 1-5283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12524,'0'0'12086,"-6"11"-11568,-4 7-26,1 1-1,1 0 1,1 0 0,1 1 0,0 0 0,2 0-1,-4 34 1,8-54-474,0 1-1,0-1 1,0 1-1,0-1 1,0 1-1,1-1 1,-1 1-1,0-1 0,0 1 1,1-1-1,-1 0 1,0 1-1,1-1 1,-1 0-1,0 1 1,1-1-1,-1 0 1,1 1-1,-1-1 1,0 0-1,1 1 1,-1-1-1,1 0 1,-1 0-1,1 0 1,-1 0-1,1 1 1,-1-1-1,1 0 1,-1 0-1,1 0 1,-1 0-1,1 0 1,-1 0-1,1 0 1,-1 0-1,1 0 0,-1-1 1,1 1-1,-1 0 1,1 0-1,-1 0 1,1-1-1,-1 1 1,1 0-1,-1 0 1,0-1-1,1 1 1,-1 0-1,0-1 1,1 0-1,27-16 350,25-32-165,-37 33-189,1 0 0,36-25-1,-53 41-16,0 0 0,0-1 1,1 1-1,-1 0 0,0 0 0,0 0 0,1 0 0,-1 0 0,0 0 0,0 0 0,1 0 0,-1 0 0,0 0 1,0 0-1,1 0 0,-1 0 0,0 0 0,0 0 0,0 0 0,1 0 0,-1 1 0,0-1 0,0 0 0,1 0 1,-1 0-1,0 0 0,0 0 0,0 1 0,0-1 0,1 0 0,-1 0 0,0 0 0,0 0 0,0 1 0,0-1 1,0 0-1,1 0 0,-1 0 0,0 1 0,0-1 0,0 0 0,0 0 0,0 1 0,0-1 0,0 0 0,0 0 1,0 1-1,0-1 0,0 0 0,0 0 0,0 0 0,0 1 0,0-1 0,0 0 0,0 25-41,0-23 78,0 0-1,0 0 0,-1 0 1,1 0-1,0 0 0,1 0 0,-1 0 1,0 0-1,1 0 0,-1 0 1,1 0-1,1 3 0,0-5 33,0 0 1,1 1-1,-1-1 0,0 0 0,1 0 0,-1 0 0,0 0 0,0 0 0,1-1 0,-1 1 0,0-1 1,0 0-1,1 1 0,-1-1 0,3-2 0,36-20 83,-24 14-120,4-3-20,-10 5-177,1 0-1,-1 1 1,2 0-1,-1 1 1,0 0 0,1 1-1,0 0 1,26-3-1,-38 8 158,-1-1-1,1 1 1,0-1-1,0 1 1,0 0-1,0 0 0,0-1 1,-1 1-1,1 0 1,0 0-1,-1 0 0,1 0 1,-1 0-1,1 0 1,-1 0-1,1 0 1,-1 0-1,0 0 0,1 0 1,-1 0-1,0 0 1,0 0-1,0 0 0,0 0 1,0 0-1,0 0 1,0 0-1,0 1 1,0-1-1,-1 0 0,1 0 1,0 0-1,-1 0 1,1 1-1,-10 39 213,3-26 24,5-10-16,0-1 0,0 1 1,0-1-1,0 1 0,1 0 0,0 0 1,-1 7-1,2-12-21,15-19-507,-2-7-3121,-5 7-2594,-2 2-2992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8:58:3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 14990,'0'0'15652,"0"-4"-15609,-1 2-43,1 1 0,-1 0-1,1-1 1,-1 1 0,0 0 0,0-1-1,1 1 1,-1 0 0,0 0 0,0 0-1,0 0 1,0 0 0,-1 0 0,1 0 0,0 0-1,0 0 1,-1 0 0,1 1 0,0-1-1,-1 1 1,1-1 0,0 1 0,-1-1-1,1 1 1,-1 0 0,1-1 0,-1 1-1,1 0 1,-1 0 0,1 0 0,-1 0 0,1 1-1,-1-1 1,1 0 0,-1 1 0,1-1-1,0 1 1,-3 0 0,-1 1-14,0-1 0,1 1 0,-1 0 0,0 0-1,1 0 1,0 0 0,-1 1 0,1 0 0,0 0 0,0 0 0,1 0 0,-5 5 0,4-2 11,0 1-1,0 0 1,0 0 0,1 0-1,0 0 1,0 1 0,1-1 0,0 1-1,1 0 1,-1-1 0,1 1-1,1 12 1,0-18 4,0-1 0,1 0 0,-1 0 0,1 0 0,-1 0 0,1 0 0,0 0 0,-1 0-1,1 0 1,0 0 0,0 0 0,0 0 0,-1 0 0,1 0 0,0-1 0,0 1 0,1 0 0,-1-1 0,0 1 0,0-1 0,0 1-1,0-1 1,0 1 0,0-1 0,1 0 0,-1 0 0,0 1 0,0-1 0,1 0 0,-1 0 0,0 0 0,0 0 0,1-1-1,-1 1 1,1-1 0,5 1-8,0-1 0,-1 0-1,1 0 1,-1-1 0,11-3-1,-4-2-656,-1 0 0,0 0 0,0-1 0,17-16 0,16-22-8080,-26 24 1099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6.xml"/><Relationship Id="rId21" Type="http://schemas.openxmlformats.org/officeDocument/2006/relationships/customXml" Target="../ink/ink877.xml"/><Relationship Id="rId42" Type="http://schemas.openxmlformats.org/officeDocument/2006/relationships/image" Target="../media/image872.png"/><Relationship Id="rId63" Type="http://schemas.openxmlformats.org/officeDocument/2006/relationships/image" Target="../media/image881.png"/><Relationship Id="rId84" Type="http://schemas.openxmlformats.org/officeDocument/2006/relationships/customXml" Target="../ink/ink909.xml"/><Relationship Id="rId138" Type="http://schemas.openxmlformats.org/officeDocument/2006/relationships/image" Target="../media/image918.png"/><Relationship Id="rId107" Type="http://schemas.openxmlformats.org/officeDocument/2006/relationships/customXml" Target="../ink/ink921.xml"/><Relationship Id="rId11" Type="http://schemas.openxmlformats.org/officeDocument/2006/relationships/customXml" Target="../ink/ink872.xml"/><Relationship Id="rId32" Type="http://schemas.openxmlformats.org/officeDocument/2006/relationships/image" Target="../media/image867.png"/><Relationship Id="rId53" Type="http://schemas.openxmlformats.org/officeDocument/2006/relationships/customXml" Target="../ink/ink893.xml"/><Relationship Id="rId74" Type="http://schemas.openxmlformats.org/officeDocument/2006/relationships/customXml" Target="../ink/ink904.xml"/><Relationship Id="rId128" Type="http://schemas.openxmlformats.org/officeDocument/2006/relationships/image" Target="../media/image913.png"/><Relationship Id="rId5" Type="http://schemas.openxmlformats.org/officeDocument/2006/relationships/customXml" Target="../ink/ink869.xml"/><Relationship Id="rId90" Type="http://schemas.openxmlformats.org/officeDocument/2006/relationships/image" Target="../media/image894.png"/><Relationship Id="rId95" Type="http://schemas.openxmlformats.org/officeDocument/2006/relationships/customXml" Target="../ink/ink915.xml"/><Relationship Id="rId22" Type="http://schemas.openxmlformats.org/officeDocument/2006/relationships/image" Target="../media/image862.png"/><Relationship Id="rId27" Type="http://schemas.openxmlformats.org/officeDocument/2006/relationships/customXml" Target="../ink/ink880.xml"/><Relationship Id="rId43" Type="http://schemas.openxmlformats.org/officeDocument/2006/relationships/customXml" Target="../ink/ink888.xml"/><Relationship Id="rId48" Type="http://schemas.openxmlformats.org/officeDocument/2006/relationships/image" Target="../media/image874.png"/><Relationship Id="rId64" Type="http://schemas.openxmlformats.org/officeDocument/2006/relationships/customXml" Target="../ink/ink899.xml"/><Relationship Id="rId69" Type="http://schemas.openxmlformats.org/officeDocument/2006/relationships/image" Target="../media/image884.png"/><Relationship Id="rId113" Type="http://schemas.openxmlformats.org/officeDocument/2006/relationships/customXml" Target="../ink/ink924.xml"/><Relationship Id="rId118" Type="http://schemas.openxmlformats.org/officeDocument/2006/relationships/image" Target="../media/image908.png"/><Relationship Id="rId134" Type="http://schemas.openxmlformats.org/officeDocument/2006/relationships/image" Target="../media/image916.png"/><Relationship Id="rId139" Type="http://schemas.openxmlformats.org/officeDocument/2006/relationships/customXml" Target="../ink/ink937.xml"/><Relationship Id="rId80" Type="http://schemas.openxmlformats.org/officeDocument/2006/relationships/customXml" Target="../ink/ink907.xml"/><Relationship Id="rId85" Type="http://schemas.openxmlformats.org/officeDocument/2006/relationships/image" Target="../media/image892.png"/><Relationship Id="rId12" Type="http://schemas.openxmlformats.org/officeDocument/2006/relationships/image" Target="../media/image857.png"/><Relationship Id="rId17" Type="http://schemas.openxmlformats.org/officeDocument/2006/relationships/customXml" Target="../ink/ink875.xml"/><Relationship Id="rId33" Type="http://schemas.openxmlformats.org/officeDocument/2006/relationships/customXml" Target="../ink/ink883.xml"/><Relationship Id="rId38" Type="http://schemas.openxmlformats.org/officeDocument/2006/relationships/image" Target="../media/image870.png"/><Relationship Id="rId59" Type="http://schemas.openxmlformats.org/officeDocument/2006/relationships/image" Target="../media/image879.png"/><Relationship Id="rId103" Type="http://schemas.openxmlformats.org/officeDocument/2006/relationships/customXml" Target="../ink/ink919.xml"/><Relationship Id="rId108" Type="http://schemas.openxmlformats.org/officeDocument/2006/relationships/image" Target="../media/image903.png"/><Relationship Id="rId124" Type="http://schemas.openxmlformats.org/officeDocument/2006/relationships/image" Target="../media/image911.png"/><Relationship Id="rId129" Type="http://schemas.openxmlformats.org/officeDocument/2006/relationships/customXml" Target="../ink/ink932.xml"/><Relationship Id="rId54" Type="http://schemas.openxmlformats.org/officeDocument/2006/relationships/image" Target="../media/image877.png"/><Relationship Id="rId70" Type="http://schemas.openxmlformats.org/officeDocument/2006/relationships/customXml" Target="../ink/ink902.xml"/><Relationship Id="rId75" Type="http://schemas.openxmlformats.org/officeDocument/2006/relationships/image" Target="../media/image887.png"/><Relationship Id="rId91" Type="http://schemas.openxmlformats.org/officeDocument/2006/relationships/customXml" Target="../ink/ink913.xml"/><Relationship Id="rId96" Type="http://schemas.openxmlformats.org/officeDocument/2006/relationships/image" Target="../media/image897.png"/><Relationship Id="rId140" Type="http://schemas.openxmlformats.org/officeDocument/2006/relationships/image" Target="../media/image919.png"/><Relationship Id="rId145" Type="http://schemas.openxmlformats.org/officeDocument/2006/relationships/customXml" Target="../ink/ink9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4.png"/><Relationship Id="rId23" Type="http://schemas.openxmlformats.org/officeDocument/2006/relationships/customXml" Target="../ink/ink878.xml"/><Relationship Id="rId28" Type="http://schemas.openxmlformats.org/officeDocument/2006/relationships/image" Target="../media/image865.png"/><Relationship Id="rId49" Type="http://schemas.openxmlformats.org/officeDocument/2006/relationships/customXml" Target="../ink/ink891.xml"/><Relationship Id="rId114" Type="http://schemas.openxmlformats.org/officeDocument/2006/relationships/image" Target="../media/image906.png"/><Relationship Id="rId119" Type="http://schemas.openxmlformats.org/officeDocument/2006/relationships/customXml" Target="../ink/ink927.xml"/><Relationship Id="rId44" Type="http://schemas.openxmlformats.org/officeDocument/2006/relationships/image" Target="../media/image55.png"/><Relationship Id="rId60" Type="http://schemas.openxmlformats.org/officeDocument/2006/relationships/customXml" Target="../ink/ink897.xml"/><Relationship Id="rId65" Type="http://schemas.openxmlformats.org/officeDocument/2006/relationships/image" Target="../media/image882.png"/><Relationship Id="rId81" Type="http://schemas.openxmlformats.org/officeDocument/2006/relationships/image" Target="../media/image890.png"/><Relationship Id="rId86" Type="http://schemas.openxmlformats.org/officeDocument/2006/relationships/customXml" Target="../ink/ink910.xml"/><Relationship Id="rId130" Type="http://schemas.openxmlformats.org/officeDocument/2006/relationships/image" Target="../media/image914.png"/><Relationship Id="rId135" Type="http://schemas.openxmlformats.org/officeDocument/2006/relationships/customXml" Target="../ink/ink935.xml"/><Relationship Id="rId13" Type="http://schemas.openxmlformats.org/officeDocument/2006/relationships/customXml" Target="../ink/ink873.xml"/><Relationship Id="rId18" Type="http://schemas.openxmlformats.org/officeDocument/2006/relationships/image" Target="../media/image860.png"/><Relationship Id="rId39" Type="http://schemas.openxmlformats.org/officeDocument/2006/relationships/customXml" Target="../ink/ink886.xml"/><Relationship Id="rId109" Type="http://schemas.openxmlformats.org/officeDocument/2006/relationships/customXml" Target="../ink/ink922.xml"/><Relationship Id="rId34" Type="http://schemas.openxmlformats.org/officeDocument/2006/relationships/image" Target="../media/image868.png"/><Relationship Id="rId50" Type="http://schemas.openxmlformats.org/officeDocument/2006/relationships/image" Target="../media/image875.png"/><Relationship Id="rId55" Type="http://schemas.openxmlformats.org/officeDocument/2006/relationships/customXml" Target="../ink/ink894.xml"/><Relationship Id="rId76" Type="http://schemas.openxmlformats.org/officeDocument/2006/relationships/customXml" Target="../ink/ink905.xml"/><Relationship Id="rId97" Type="http://schemas.openxmlformats.org/officeDocument/2006/relationships/customXml" Target="../ink/ink916.xml"/><Relationship Id="rId104" Type="http://schemas.openxmlformats.org/officeDocument/2006/relationships/image" Target="../media/image901.png"/><Relationship Id="rId120" Type="http://schemas.openxmlformats.org/officeDocument/2006/relationships/image" Target="../media/image909.png"/><Relationship Id="rId125" Type="http://schemas.openxmlformats.org/officeDocument/2006/relationships/customXml" Target="../ink/ink930.xml"/><Relationship Id="rId141" Type="http://schemas.openxmlformats.org/officeDocument/2006/relationships/customXml" Target="../ink/ink938.xml"/><Relationship Id="rId146" Type="http://schemas.openxmlformats.org/officeDocument/2006/relationships/image" Target="../media/image922.png"/><Relationship Id="rId7" Type="http://schemas.openxmlformats.org/officeDocument/2006/relationships/customXml" Target="../ink/ink870.xml"/><Relationship Id="rId71" Type="http://schemas.openxmlformats.org/officeDocument/2006/relationships/image" Target="../media/image885.png"/><Relationship Id="rId92" Type="http://schemas.openxmlformats.org/officeDocument/2006/relationships/image" Target="../media/image895.png"/><Relationship Id="rId2" Type="http://schemas.openxmlformats.org/officeDocument/2006/relationships/image" Target="../media/image852.png"/><Relationship Id="rId29" Type="http://schemas.openxmlformats.org/officeDocument/2006/relationships/customXml" Target="../ink/ink881.xml"/><Relationship Id="rId24" Type="http://schemas.openxmlformats.org/officeDocument/2006/relationships/image" Target="../media/image863.png"/><Relationship Id="rId40" Type="http://schemas.openxmlformats.org/officeDocument/2006/relationships/image" Target="../media/image871.png"/><Relationship Id="rId45" Type="http://schemas.openxmlformats.org/officeDocument/2006/relationships/customXml" Target="../ink/ink889.xml"/><Relationship Id="rId66" Type="http://schemas.openxmlformats.org/officeDocument/2006/relationships/customXml" Target="../ink/ink900.xml"/><Relationship Id="rId87" Type="http://schemas.openxmlformats.org/officeDocument/2006/relationships/customXml" Target="../ink/ink911.xml"/><Relationship Id="rId110" Type="http://schemas.openxmlformats.org/officeDocument/2006/relationships/image" Target="../media/image904.png"/><Relationship Id="rId115" Type="http://schemas.openxmlformats.org/officeDocument/2006/relationships/customXml" Target="../ink/ink925.xml"/><Relationship Id="rId131" Type="http://schemas.openxmlformats.org/officeDocument/2006/relationships/customXml" Target="../ink/ink933.xml"/><Relationship Id="rId136" Type="http://schemas.openxmlformats.org/officeDocument/2006/relationships/image" Target="../media/image917.png"/><Relationship Id="rId61" Type="http://schemas.openxmlformats.org/officeDocument/2006/relationships/image" Target="../media/image880.png"/><Relationship Id="rId82" Type="http://schemas.openxmlformats.org/officeDocument/2006/relationships/customXml" Target="../ink/ink908.xml"/><Relationship Id="rId19" Type="http://schemas.openxmlformats.org/officeDocument/2006/relationships/customXml" Target="../ink/ink876.xml"/><Relationship Id="rId14" Type="http://schemas.openxmlformats.org/officeDocument/2006/relationships/image" Target="../media/image858.png"/><Relationship Id="rId30" Type="http://schemas.openxmlformats.org/officeDocument/2006/relationships/image" Target="../media/image866.png"/><Relationship Id="rId35" Type="http://schemas.openxmlformats.org/officeDocument/2006/relationships/customXml" Target="../ink/ink884.xml"/><Relationship Id="rId56" Type="http://schemas.openxmlformats.org/officeDocument/2006/relationships/customXml" Target="../ink/ink895.xml"/><Relationship Id="rId77" Type="http://schemas.openxmlformats.org/officeDocument/2006/relationships/image" Target="../media/image888.png"/><Relationship Id="rId100" Type="http://schemas.openxmlformats.org/officeDocument/2006/relationships/image" Target="../media/image899.png"/><Relationship Id="rId105" Type="http://schemas.openxmlformats.org/officeDocument/2006/relationships/customXml" Target="../ink/ink920.xml"/><Relationship Id="rId126" Type="http://schemas.openxmlformats.org/officeDocument/2006/relationships/image" Target="../media/image912.png"/><Relationship Id="rId8" Type="http://schemas.openxmlformats.org/officeDocument/2006/relationships/image" Target="../media/image855.png"/><Relationship Id="rId51" Type="http://schemas.openxmlformats.org/officeDocument/2006/relationships/customXml" Target="../ink/ink892.xml"/><Relationship Id="rId72" Type="http://schemas.openxmlformats.org/officeDocument/2006/relationships/customXml" Target="../ink/ink903.xml"/><Relationship Id="rId93" Type="http://schemas.openxmlformats.org/officeDocument/2006/relationships/customXml" Target="../ink/ink914.xml"/><Relationship Id="rId98" Type="http://schemas.openxmlformats.org/officeDocument/2006/relationships/image" Target="../media/image898.png"/><Relationship Id="rId121" Type="http://schemas.openxmlformats.org/officeDocument/2006/relationships/customXml" Target="../ink/ink928.xml"/><Relationship Id="rId142" Type="http://schemas.openxmlformats.org/officeDocument/2006/relationships/image" Target="../media/image920.png"/><Relationship Id="rId3" Type="http://schemas.openxmlformats.org/officeDocument/2006/relationships/customXml" Target="../ink/ink868.xml"/><Relationship Id="rId25" Type="http://schemas.openxmlformats.org/officeDocument/2006/relationships/customXml" Target="../ink/ink879.xml"/><Relationship Id="rId46" Type="http://schemas.openxmlformats.org/officeDocument/2006/relationships/image" Target="../media/image873.png"/><Relationship Id="rId67" Type="http://schemas.openxmlformats.org/officeDocument/2006/relationships/image" Target="../media/image883.png"/><Relationship Id="rId116" Type="http://schemas.openxmlformats.org/officeDocument/2006/relationships/image" Target="../media/image907.png"/><Relationship Id="rId137" Type="http://schemas.openxmlformats.org/officeDocument/2006/relationships/customXml" Target="../ink/ink936.xml"/><Relationship Id="rId20" Type="http://schemas.openxmlformats.org/officeDocument/2006/relationships/image" Target="../media/image861.png"/><Relationship Id="rId41" Type="http://schemas.openxmlformats.org/officeDocument/2006/relationships/customXml" Target="../ink/ink887.xml"/><Relationship Id="rId62" Type="http://schemas.openxmlformats.org/officeDocument/2006/relationships/customXml" Target="../ink/ink898.xml"/><Relationship Id="rId83" Type="http://schemas.openxmlformats.org/officeDocument/2006/relationships/image" Target="../media/image891.png"/><Relationship Id="rId88" Type="http://schemas.openxmlformats.org/officeDocument/2006/relationships/image" Target="../media/image893.png"/><Relationship Id="rId111" Type="http://schemas.openxmlformats.org/officeDocument/2006/relationships/customXml" Target="../ink/ink923.xml"/><Relationship Id="rId132" Type="http://schemas.openxmlformats.org/officeDocument/2006/relationships/image" Target="../media/image915.png"/><Relationship Id="rId15" Type="http://schemas.openxmlformats.org/officeDocument/2006/relationships/customXml" Target="../ink/ink874.xml"/><Relationship Id="rId36" Type="http://schemas.openxmlformats.org/officeDocument/2006/relationships/image" Target="../media/image869.png"/><Relationship Id="rId57" Type="http://schemas.openxmlformats.org/officeDocument/2006/relationships/image" Target="../media/image878.png"/><Relationship Id="rId106" Type="http://schemas.openxmlformats.org/officeDocument/2006/relationships/image" Target="../media/image902.png"/><Relationship Id="rId127" Type="http://schemas.openxmlformats.org/officeDocument/2006/relationships/customXml" Target="../ink/ink931.xml"/><Relationship Id="rId10" Type="http://schemas.openxmlformats.org/officeDocument/2006/relationships/image" Target="../media/image856.png"/><Relationship Id="rId31" Type="http://schemas.openxmlformats.org/officeDocument/2006/relationships/customXml" Target="../ink/ink882.xml"/><Relationship Id="rId52" Type="http://schemas.openxmlformats.org/officeDocument/2006/relationships/image" Target="../media/image876.png"/><Relationship Id="rId73" Type="http://schemas.openxmlformats.org/officeDocument/2006/relationships/image" Target="../media/image886.png"/><Relationship Id="rId78" Type="http://schemas.openxmlformats.org/officeDocument/2006/relationships/customXml" Target="../ink/ink906.xml"/><Relationship Id="rId94" Type="http://schemas.openxmlformats.org/officeDocument/2006/relationships/image" Target="../media/image896.png"/><Relationship Id="rId99" Type="http://schemas.openxmlformats.org/officeDocument/2006/relationships/customXml" Target="../ink/ink917.xml"/><Relationship Id="rId101" Type="http://schemas.openxmlformats.org/officeDocument/2006/relationships/customXml" Target="../ink/ink918.xml"/><Relationship Id="rId122" Type="http://schemas.openxmlformats.org/officeDocument/2006/relationships/image" Target="../media/image910.png"/><Relationship Id="rId143" Type="http://schemas.openxmlformats.org/officeDocument/2006/relationships/customXml" Target="../ink/ink939.xml"/><Relationship Id="rId4" Type="http://schemas.openxmlformats.org/officeDocument/2006/relationships/image" Target="../media/image853.png"/><Relationship Id="rId9" Type="http://schemas.openxmlformats.org/officeDocument/2006/relationships/customXml" Target="../ink/ink871.xml"/><Relationship Id="rId26" Type="http://schemas.openxmlformats.org/officeDocument/2006/relationships/image" Target="../media/image864.png"/><Relationship Id="rId47" Type="http://schemas.openxmlformats.org/officeDocument/2006/relationships/customXml" Target="../ink/ink890.xml"/><Relationship Id="rId68" Type="http://schemas.openxmlformats.org/officeDocument/2006/relationships/customXml" Target="../ink/ink901.xml"/><Relationship Id="rId89" Type="http://schemas.openxmlformats.org/officeDocument/2006/relationships/customXml" Target="../ink/ink912.xml"/><Relationship Id="rId112" Type="http://schemas.openxmlformats.org/officeDocument/2006/relationships/image" Target="../media/image905.png"/><Relationship Id="rId133" Type="http://schemas.openxmlformats.org/officeDocument/2006/relationships/customXml" Target="../ink/ink934.xml"/><Relationship Id="rId16" Type="http://schemas.openxmlformats.org/officeDocument/2006/relationships/image" Target="../media/image859.png"/><Relationship Id="rId37" Type="http://schemas.openxmlformats.org/officeDocument/2006/relationships/customXml" Target="../ink/ink885.xml"/><Relationship Id="rId58" Type="http://schemas.openxmlformats.org/officeDocument/2006/relationships/customXml" Target="../ink/ink896.xml"/><Relationship Id="rId79" Type="http://schemas.openxmlformats.org/officeDocument/2006/relationships/image" Target="../media/image889.png"/><Relationship Id="rId102" Type="http://schemas.openxmlformats.org/officeDocument/2006/relationships/image" Target="../media/image900.png"/><Relationship Id="rId123" Type="http://schemas.openxmlformats.org/officeDocument/2006/relationships/customXml" Target="../ink/ink929.xml"/><Relationship Id="rId144" Type="http://schemas.openxmlformats.org/officeDocument/2006/relationships/image" Target="../media/image92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8.png"/><Relationship Id="rId21" Type="http://schemas.openxmlformats.org/officeDocument/2006/relationships/customXml" Target="../ink/ink950.xml"/><Relationship Id="rId42" Type="http://schemas.openxmlformats.org/officeDocument/2006/relationships/image" Target="../media/image941.png"/><Relationship Id="rId63" Type="http://schemas.openxmlformats.org/officeDocument/2006/relationships/image" Target="../media/image951.png"/><Relationship Id="rId84" Type="http://schemas.openxmlformats.org/officeDocument/2006/relationships/customXml" Target="../ink/ink983.xml"/><Relationship Id="rId138" Type="http://schemas.openxmlformats.org/officeDocument/2006/relationships/customXml" Target="../ink/ink1010.xml"/><Relationship Id="rId159" Type="http://schemas.openxmlformats.org/officeDocument/2006/relationships/image" Target="../media/image999.png"/><Relationship Id="rId170" Type="http://schemas.openxmlformats.org/officeDocument/2006/relationships/customXml" Target="../ink/ink1026.xml"/><Relationship Id="rId191" Type="http://schemas.openxmlformats.org/officeDocument/2006/relationships/image" Target="../media/image1015.png"/><Relationship Id="rId107" Type="http://schemas.openxmlformats.org/officeDocument/2006/relationships/image" Target="../media/image973.png"/><Relationship Id="rId11" Type="http://schemas.openxmlformats.org/officeDocument/2006/relationships/customXml" Target="../ink/ink945.xml"/><Relationship Id="rId32" Type="http://schemas.openxmlformats.org/officeDocument/2006/relationships/customXml" Target="../ink/ink956.xml"/><Relationship Id="rId53" Type="http://schemas.openxmlformats.org/officeDocument/2006/relationships/image" Target="../media/image946.png"/><Relationship Id="rId74" Type="http://schemas.openxmlformats.org/officeDocument/2006/relationships/customXml" Target="../ink/ink978.xml"/><Relationship Id="rId128" Type="http://schemas.openxmlformats.org/officeDocument/2006/relationships/customXml" Target="../ink/ink1005.xml"/><Relationship Id="rId149" Type="http://schemas.openxmlformats.org/officeDocument/2006/relationships/image" Target="../media/image994.png"/><Relationship Id="rId5" Type="http://schemas.openxmlformats.org/officeDocument/2006/relationships/customXml" Target="../ink/ink942.xml"/><Relationship Id="rId95" Type="http://schemas.openxmlformats.org/officeDocument/2006/relationships/image" Target="../media/image967.png"/><Relationship Id="rId160" Type="http://schemas.openxmlformats.org/officeDocument/2006/relationships/customXml" Target="../ink/ink1021.xml"/><Relationship Id="rId181" Type="http://schemas.openxmlformats.org/officeDocument/2006/relationships/image" Target="../media/image1010.png"/><Relationship Id="rId22" Type="http://schemas.openxmlformats.org/officeDocument/2006/relationships/image" Target="../media/image932.png"/><Relationship Id="rId43" Type="http://schemas.openxmlformats.org/officeDocument/2006/relationships/customXml" Target="../ink/ink962.xml"/><Relationship Id="rId64" Type="http://schemas.openxmlformats.org/officeDocument/2006/relationships/customXml" Target="../ink/ink973.xml"/><Relationship Id="rId118" Type="http://schemas.openxmlformats.org/officeDocument/2006/relationships/customXml" Target="../ink/ink1000.xml"/><Relationship Id="rId139" Type="http://schemas.openxmlformats.org/officeDocument/2006/relationships/image" Target="../media/image989.png"/><Relationship Id="rId85" Type="http://schemas.openxmlformats.org/officeDocument/2006/relationships/image" Target="../media/image962.png"/><Relationship Id="rId150" Type="http://schemas.openxmlformats.org/officeDocument/2006/relationships/customXml" Target="../ink/ink1016.xml"/><Relationship Id="rId171" Type="http://schemas.openxmlformats.org/officeDocument/2006/relationships/image" Target="../media/image1005.png"/><Relationship Id="rId192" Type="http://schemas.openxmlformats.org/officeDocument/2006/relationships/customXml" Target="../ink/ink1037.xml"/><Relationship Id="rId12" Type="http://schemas.openxmlformats.org/officeDocument/2006/relationships/image" Target="../media/image928.png"/><Relationship Id="rId33" Type="http://schemas.openxmlformats.org/officeDocument/2006/relationships/image" Target="../media/image937.png"/><Relationship Id="rId108" Type="http://schemas.openxmlformats.org/officeDocument/2006/relationships/customXml" Target="../ink/ink995.xml"/><Relationship Id="rId129" Type="http://schemas.openxmlformats.org/officeDocument/2006/relationships/image" Target="../media/image984.png"/><Relationship Id="rId54" Type="http://schemas.openxmlformats.org/officeDocument/2006/relationships/customXml" Target="../ink/ink968.xml"/><Relationship Id="rId75" Type="http://schemas.openxmlformats.org/officeDocument/2006/relationships/image" Target="../media/image957.png"/><Relationship Id="rId96" Type="http://schemas.openxmlformats.org/officeDocument/2006/relationships/customXml" Target="../ink/ink989.xml"/><Relationship Id="rId140" Type="http://schemas.openxmlformats.org/officeDocument/2006/relationships/customXml" Target="../ink/ink1011.xml"/><Relationship Id="rId161" Type="http://schemas.openxmlformats.org/officeDocument/2006/relationships/image" Target="../media/image1000.png"/><Relationship Id="rId182" Type="http://schemas.openxmlformats.org/officeDocument/2006/relationships/customXml" Target="../ink/ink1032.xml"/><Relationship Id="rId6" Type="http://schemas.openxmlformats.org/officeDocument/2006/relationships/image" Target="../media/image925.png"/><Relationship Id="rId23" Type="http://schemas.openxmlformats.org/officeDocument/2006/relationships/customXml" Target="../ink/ink951.xml"/><Relationship Id="rId119" Type="http://schemas.openxmlformats.org/officeDocument/2006/relationships/image" Target="../media/image979.png"/><Relationship Id="rId44" Type="http://schemas.openxmlformats.org/officeDocument/2006/relationships/image" Target="../media/image942.png"/><Relationship Id="rId65" Type="http://schemas.openxmlformats.org/officeDocument/2006/relationships/image" Target="../media/image952.png"/><Relationship Id="rId86" Type="http://schemas.openxmlformats.org/officeDocument/2006/relationships/customXml" Target="../ink/ink984.xml"/><Relationship Id="rId130" Type="http://schemas.openxmlformats.org/officeDocument/2006/relationships/customXml" Target="../ink/ink1006.xml"/><Relationship Id="rId151" Type="http://schemas.openxmlformats.org/officeDocument/2006/relationships/image" Target="../media/image995.png"/><Relationship Id="rId172" Type="http://schemas.openxmlformats.org/officeDocument/2006/relationships/customXml" Target="../ink/ink1027.xml"/><Relationship Id="rId193" Type="http://schemas.openxmlformats.org/officeDocument/2006/relationships/image" Target="../media/image1016.png"/><Relationship Id="rId13" Type="http://schemas.openxmlformats.org/officeDocument/2006/relationships/customXml" Target="../ink/ink946.xml"/><Relationship Id="rId109" Type="http://schemas.openxmlformats.org/officeDocument/2006/relationships/image" Target="../media/image974.png"/><Relationship Id="rId34" Type="http://schemas.openxmlformats.org/officeDocument/2006/relationships/customXml" Target="../ink/ink957.xml"/><Relationship Id="rId55" Type="http://schemas.openxmlformats.org/officeDocument/2006/relationships/image" Target="../media/image947.png"/><Relationship Id="rId76" Type="http://schemas.openxmlformats.org/officeDocument/2006/relationships/customXml" Target="../ink/ink979.xml"/><Relationship Id="rId97" Type="http://schemas.openxmlformats.org/officeDocument/2006/relationships/image" Target="../media/image968.png"/><Relationship Id="rId120" Type="http://schemas.openxmlformats.org/officeDocument/2006/relationships/customXml" Target="../ink/ink1001.xml"/><Relationship Id="rId141" Type="http://schemas.openxmlformats.org/officeDocument/2006/relationships/image" Target="../media/image990.png"/><Relationship Id="rId7" Type="http://schemas.openxmlformats.org/officeDocument/2006/relationships/customXml" Target="../ink/ink943.xml"/><Relationship Id="rId71" Type="http://schemas.openxmlformats.org/officeDocument/2006/relationships/image" Target="../media/image955.png"/><Relationship Id="rId92" Type="http://schemas.openxmlformats.org/officeDocument/2006/relationships/customXml" Target="../ink/ink987.xml"/><Relationship Id="rId162" Type="http://schemas.openxmlformats.org/officeDocument/2006/relationships/customXml" Target="../ink/ink1022.xml"/><Relationship Id="rId183" Type="http://schemas.openxmlformats.org/officeDocument/2006/relationships/image" Target="../media/image1011.png"/><Relationship Id="rId2" Type="http://schemas.openxmlformats.org/officeDocument/2006/relationships/image" Target="../media/image923.png"/><Relationship Id="rId29" Type="http://schemas.openxmlformats.org/officeDocument/2006/relationships/customXml" Target="../ink/ink954.xml"/><Relationship Id="rId24" Type="http://schemas.openxmlformats.org/officeDocument/2006/relationships/image" Target="../media/image933.png"/><Relationship Id="rId40" Type="http://schemas.openxmlformats.org/officeDocument/2006/relationships/customXml" Target="../ink/ink960.xml"/><Relationship Id="rId45" Type="http://schemas.openxmlformats.org/officeDocument/2006/relationships/customXml" Target="../ink/ink963.xml"/><Relationship Id="rId66" Type="http://schemas.openxmlformats.org/officeDocument/2006/relationships/customXml" Target="../ink/ink974.xml"/><Relationship Id="rId87" Type="http://schemas.openxmlformats.org/officeDocument/2006/relationships/image" Target="../media/image963.png"/><Relationship Id="rId110" Type="http://schemas.openxmlformats.org/officeDocument/2006/relationships/customXml" Target="../ink/ink996.xml"/><Relationship Id="rId115" Type="http://schemas.openxmlformats.org/officeDocument/2006/relationships/image" Target="../media/image977.png"/><Relationship Id="rId131" Type="http://schemas.openxmlformats.org/officeDocument/2006/relationships/image" Target="../media/image985.png"/><Relationship Id="rId136" Type="http://schemas.openxmlformats.org/officeDocument/2006/relationships/customXml" Target="../ink/ink1009.xml"/><Relationship Id="rId157" Type="http://schemas.openxmlformats.org/officeDocument/2006/relationships/image" Target="../media/image998.png"/><Relationship Id="rId178" Type="http://schemas.openxmlformats.org/officeDocument/2006/relationships/customXml" Target="../ink/ink1030.xml"/><Relationship Id="rId61" Type="http://schemas.openxmlformats.org/officeDocument/2006/relationships/image" Target="../media/image950.png"/><Relationship Id="rId82" Type="http://schemas.openxmlformats.org/officeDocument/2006/relationships/customXml" Target="../ink/ink982.xml"/><Relationship Id="rId152" Type="http://schemas.openxmlformats.org/officeDocument/2006/relationships/customXml" Target="../ink/ink1017.xml"/><Relationship Id="rId173" Type="http://schemas.openxmlformats.org/officeDocument/2006/relationships/image" Target="../media/image1006.png"/><Relationship Id="rId194" Type="http://schemas.openxmlformats.org/officeDocument/2006/relationships/customXml" Target="../ink/ink1038.xml"/><Relationship Id="rId199" Type="http://schemas.openxmlformats.org/officeDocument/2006/relationships/image" Target="../media/image1019.png"/><Relationship Id="rId19" Type="http://schemas.openxmlformats.org/officeDocument/2006/relationships/customXml" Target="../ink/ink949.xml"/><Relationship Id="rId14" Type="http://schemas.openxmlformats.org/officeDocument/2006/relationships/image" Target="../media/image929.png"/><Relationship Id="rId30" Type="http://schemas.openxmlformats.org/officeDocument/2006/relationships/customXml" Target="../ink/ink955.xml"/><Relationship Id="rId35" Type="http://schemas.openxmlformats.org/officeDocument/2006/relationships/image" Target="../media/image938.png"/><Relationship Id="rId56" Type="http://schemas.openxmlformats.org/officeDocument/2006/relationships/customXml" Target="../ink/ink969.xml"/><Relationship Id="rId77" Type="http://schemas.openxmlformats.org/officeDocument/2006/relationships/image" Target="../media/image958.png"/><Relationship Id="rId100" Type="http://schemas.openxmlformats.org/officeDocument/2006/relationships/customXml" Target="../ink/ink991.xml"/><Relationship Id="rId105" Type="http://schemas.openxmlformats.org/officeDocument/2006/relationships/image" Target="../media/image972.png"/><Relationship Id="rId126" Type="http://schemas.openxmlformats.org/officeDocument/2006/relationships/customXml" Target="../ink/ink1004.xml"/><Relationship Id="rId147" Type="http://schemas.openxmlformats.org/officeDocument/2006/relationships/image" Target="../media/image993.png"/><Relationship Id="rId168" Type="http://schemas.openxmlformats.org/officeDocument/2006/relationships/customXml" Target="../ink/ink1025.xml"/><Relationship Id="rId8" Type="http://schemas.openxmlformats.org/officeDocument/2006/relationships/image" Target="../media/image926.png"/><Relationship Id="rId51" Type="http://schemas.openxmlformats.org/officeDocument/2006/relationships/customXml" Target="../ink/ink966.xml"/><Relationship Id="rId72" Type="http://schemas.openxmlformats.org/officeDocument/2006/relationships/customXml" Target="../ink/ink977.xml"/><Relationship Id="rId93" Type="http://schemas.openxmlformats.org/officeDocument/2006/relationships/image" Target="../media/image966.png"/><Relationship Id="rId98" Type="http://schemas.openxmlformats.org/officeDocument/2006/relationships/customXml" Target="../ink/ink990.xml"/><Relationship Id="rId121" Type="http://schemas.openxmlformats.org/officeDocument/2006/relationships/image" Target="../media/image980.png"/><Relationship Id="rId142" Type="http://schemas.openxmlformats.org/officeDocument/2006/relationships/customXml" Target="../ink/ink1012.xml"/><Relationship Id="rId163" Type="http://schemas.openxmlformats.org/officeDocument/2006/relationships/image" Target="../media/image1001.png"/><Relationship Id="rId184" Type="http://schemas.openxmlformats.org/officeDocument/2006/relationships/customXml" Target="../ink/ink1033.xml"/><Relationship Id="rId189" Type="http://schemas.openxmlformats.org/officeDocument/2006/relationships/image" Target="../media/image1014.png"/><Relationship Id="rId3" Type="http://schemas.openxmlformats.org/officeDocument/2006/relationships/customXml" Target="../ink/ink941.xml"/><Relationship Id="rId25" Type="http://schemas.openxmlformats.org/officeDocument/2006/relationships/customXml" Target="../ink/ink952.xml"/><Relationship Id="rId46" Type="http://schemas.openxmlformats.org/officeDocument/2006/relationships/image" Target="../media/image943.png"/><Relationship Id="rId67" Type="http://schemas.openxmlformats.org/officeDocument/2006/relationships/image" Target="../media/image953.png"/><Relationship Id="rId116" Type="http://schemas.openxmlformats.org/officeDocument/2006/relationships/customXml" Target="../ink/ink999.xml"/><Relationship Id="rId137" Type="http://schemas.openxmlformats.org/officeDocument/2006/relationships/image" Target="../media/image988.png"/><Relationship Id="rId158" Type="http://schemas.openxmlformats.org/officeDocument/2006/relationships/customXml" Target="../ink/ink1020.xml"/><Relationship Id="rId20" Type="http://schemas.openxmlformats.org/officeDocument/2006/relationships/image" Target="../media/image931.png"/><Relationship Id="rId41" Type="http://schemas.openxmlformats.org/officeDocument/2006/relationships/customXml" Target="../ink/ink961.xml"/><Relationship Id="rId62" Type="http://schemas.openxmlformats.org/officeDocument/2006/relationships/customXml" Target="../ink/ink972.xml"/><Relationship Id="rId83" Type="http://schemas.openxmlformats.org/officeDocument/2006/relationships/image" Target="../media/image961.png"/><Relationship Id="rId88" Type="http://schemas.openxmlformats.org/officeDocument/2006/relationships/customXml" Target="../ink/ink985.xml"/><Relationship Id="rId111" Type="http://schemas.openxmlformats.org/officeDocument/2006/relationships/image" Target="../media/image975.png"/><Relationship Id="rId132" Type="http://schemas.openxmlformats.org/officeDocument/2006/relationships/customXml" Target="../ink/ink1007.xml"/><Relationship Id="rId153" Type="http://schemas.openxmlformats.org/officeDocument/2006/relationships/image" Target="../media/image996.png"/><Relationship Id="rId174" Type="http://schemas.openxmlformats.org/officeDocument/2006/relationships/customXml" Target="../ink/ink1028.xml"/><Relationship Id="rId179" Type="http://schemas.openxmlformats.org/officeDocument/2006/relationships/image" Target="../media/image1009.png"/><Relationship Id="rId195" Type="http://schemas.openxmlformats.org/officeDocument/2006/relationships/image" Target="../media/image1017.png"/><Relationship Id="rId190" Type="http://schemas.openxmlformats.org/officeDocument/2006/relationships/customXml" Target="../ink/ink1036.xml"/><Relationship Id="rId15" Type="http://schemas.openxmlformats.org/officeDocument/2006/relationships/customXml" Target="../ink/ink947.xml"/><Relationship Id="rId36" Type="http://schemas.openxmlformats.org/officeDocument/2006/relationships/customXml" Target="../ink/ink958.xml"/><Relationship Id="rId57" Type="http://schemas.openxmlformats.org/officeDocument/2006/relationships/image" Target="../media/image948.png"/><Relationship Id="rId106" Type="http://schemas.openxmlformats.org/officeDocument/2006/relationships/customXml" Target="../ink/ink994.xml"/><Relationship Id="rId127" Type="http://schemas.openxmlformats.org/officeDocument/2006/relationships/image" Target="../media/image983.png"/><Relationship Id="rId10" Type="http://schemas.openxmlformats.org/officeDocument/2006/relationships/image" Target="../media/image927.png"/><Relationship Id="rId31" Type="http://schemas.openxmlformats.org/officeDocument/2006/relationships/image" Target="../media/image936.png"/><Relationship Id="rId52" Type="http://schemas.openxmlformats.org/officeDocument/2006/relationships/customXml" Target="../ink/ink967.xml"/><Relationship Id="rId73" Type="http://schemas.openxmlformats.org/officeDocument/2006/relationships/image" Target="../media/image956.png"/><Relationship Id="rId78" Type="http://schemas.openxmlformats.org/officeDocument/2006/relationships/customXml" Target="../ink/ink980.xml"/><Relationship Id="rId94" Type="http://schemas.openxmlformats.org/officeDocument/2006/relationships/customXml" Target="../ink/ink988.xml"/><Relationship Id="rId99" Type="http://schemas.openxmlformats.org/officeDocument/2006/relationships/image" Target="../media/image969.png"/><Relationship Id="rId101" Type="http://schemas.openxmlformats.org/officeDocument/2006/relationships/image" Target="../media/image970.png"/><Relationship Id="rId122" Type="http://schemas.openxmlformats.org/officeDocument/2006/relationships/customXml" Target="../ink/ink1002.xml"/><Relationship Id="rId143" Type="http://schemas.openxmlformats.org/officeDocument/2006/relationships/image" Target="../media/image991.png"/><Relationship Id="rId148" Type="http://schemas.openxmlformats.org/officeDocument/2006/relationships/customXml" Target="../ink/ink1015.xml"/><Relationship Id="rId164" Type="http://schemas.openxmlformats.org/officeDocument/2006/relationships/customXml" Target="../ink/ink1023.xml"/><Relationship Id="rId169" Type="http://schemas.openxmlformats.org/officeDocument/2006/relationships/image" Target="../media/image1004.png"/><Relationship Id="rId185" Type="http://schemas.openxmlformats.org/officeDocument/2006/relationships/image" Target="../media/image1012.png"/><Relationship Id="rId4" Type="http://schemas.openxmlformats.org/officeDocument/2006/relationships/image" Target="../media/image924.png"/><Relationship Id="rId9" Type="http://schemas.openxmlformats.org/officeDocument/2006/relationships/customXml" Target="../ink/ink944.xml"/><Relationship Id="rId180" Type="http://schemas.openxmlformats.org/officeDocument/2006/relationships/customXml" Target="../ink/ink1031.xml"/><Relationship Id="rId26" Type="http://schemas.openxmlformats.org/officeDocument/2006/relationships/image" Target="../media/image934.png"/><Relationship Id="rId47" Type="http://schemas.openxmlformats.org/officeDocument/2006/relationships/customXml" Target="../ink/ink964.xml"/><Relationship Id="rId68" Type="http://schemas.openxmlformats.org/officeDocument/2006/relationships/customXml" Target="../ink/ink975.xml"/><Relationship Id="rId89" Type="http://schemas.openxmlformats.org/officeDocument/2006/relationships/image" Target="../media/image964.png"/><Relationship Id="rId112" Type="http://schemas.openxmlformats.org/officeDocument/2006/relationships/customXml" Target="../ink/ink997.xml"/><Relationship Id="rId133" Type="http://schemas.openxmlformats.org/officeDocument/2006/relationships/image" Target="../media/image986.png"/><Relationship Id="rId154" Type="http://schemas.openxmlformats.org/officeDocument/2006/relationships/customXml" Target="../ink/ink1018.xml"/><Relationship Id="rId175" Type="http://schemas.openxmlformats.org/officeDocument/2006/relationships/image" Target="../media/image1007.png"/><Relationship Id="rId196" Type="http://schemas.openxmlformats.org/officeDocument/2006/relationships/customXml" Target="../ink/ink1039.xml"/><Relationship Id="rId16" Type="http://schemas.openxmlformats.org/officeDocument/2006/relationships/image" Target="../media/image55.png"/><Relationship Id="rId37" Type="http://schemas.openxmlformats.org/officeDocument/2006/relationships/image" Target="../media/image939.png"/><Relationship Id="rId58" Type="http://schemas.openxmlformats.org/officeDocument/2006/relationships/customXml" Target="../ink/ink970.xml"/><Relationship Id="rId79" Type="http://schemas.openxmlformats.org/officeDocument/2006/relationships/image" Target="../media/image959.png"/><Relationship Id="rId102" Type="http://schemas.openxmlformats.org/officeDocument/2006/relationships/customXml" Target="../ink/ink992.xml"/><Relationship Id="rId123" Type="http://schemas.openxmlformats.org/officeDocument/2006/relationships/image" Target="../media/image981.png"/><Relationship Id="rId144" Type="http://schemas.openxmlformats.org/officeDocument/2006/relationships/customXml" Target="../ink/ink1013.xml"/><Relationship Id="rId90" Type="http://schemas.openxmlformats.org/officeDocument/2006/relationships/customXml" Target="../ink/ink986.xml"/><Relationship Id="rId165" Type="http://schemas.openxmlformats.org/officeDocument/2006/relationships/image" Target="../media/image1002.png"/><Relationship Id="rId186" Type="http://schemas.openxmlformats.org/officeDocument/2006/relationships/customXml" Target="../ink/ink1034.xml"/><Relationship Id="rId27" Type="http://schemas.openxmlformats.org/officeDocument/2006/relationships/customXml" Target="../ink/ink953.xml"/><Relationship Id="rId48" Type="http://schemas.openxmlformats.org/officeDocument/2006/relationships/image" Target="../media/image944.png"/><Relationship Id="rId69" Type="http://schemas.openxmlformats.org/officeDocument/2006/relationships/image" Target="../media/image954.png"/><Relationship Id="rId113" Type="http://schemas.openxmlformats.org/officeDocument/2006/relationships/image" Target="../media/image976.png"/><Relationship Id="rId134" Type="http://schemas.openxmlformats.org/officeDocument/2006/relationships/customXml" Target="../ink/ink1008.xml"/><Relationship Id="rId80" Type="http://schemas.openxmlformats.org/officeDocument/2006/relationships/customXml" Target="../ink/ink981.xml"/><Relationship Id="rId155" Type="http://schemas.openxmlformats.org/officeDocument/2006/relationships/image" Target="../media/image997.png"/><Relationship Id="rId176" Type="http://schemas.openxmlformats.org/officeDocument/2006/relationships/customXml" Target="../ink/ink1029.xml"/><Relationship Id="rId197" Type="http://schemas.openxmlformats.org/officeDocument/2006/relationships/image" Target="../media/image1018.png"/><Relationship Id="rId17" Type="http://schemas.openxmlformats.org/officeDocument/2006/relationships/customXml" Target="../ink/ink948.xml"/><Relationship Id="rId38" Type="http://schemas.openxmlformats.org/officeDocument/2006/relationships/customXml" Target="../ink/ink959.xml"/><Relationship Id="rId59" Type="http://schemas.openxmlformats.org/officeDocument/2006/relationships/image" Target="../media/image949.png"/><Relationship Id="rId103" Type="http://schemas.openxmlformats.org/officeDocument/2006/relationships/image" Target="../media/image971.png"/><Relationship Id="rId124" Type="http://schemas.openxmlformats.org/officeDocument/2006/relationships/customXml" Target="../ink/ink1003.xml"/><Relationship Id="rId70" Type="http://schemas.openxmlformats.org/officeDocument/2006/relationships/customXml" Target="../ink/ink976.xml"/><Relationship Id="rId91" Type="http://schemas.openxmlformats.org/officeDocument/2006/relationships/image" Target="../media/image965.png"/><Relationship Id="rId145" Type="http://schemas.openxmlformats.org/officeDocument/2006/relationships/image" Target="../media/image992.png"/><Relationship Id="rId166" Type="http://schemas.openxmlformats.org/officeDocument/2006/relationships/customXml" Target="../ink/ink1024.xml"/><Relationship Id="rId187" Type="http://schemas.openxmlformats.org/officeDocument/2006/relationships/image" Target="../media/image1013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935.png"/><Relationship Id="rId49" Type="http://schemas.openxmlformats.org/officeDocument/2006/relationships/customXml" Target="../ink/ink965.xml"/><Relationship Id="rId114" Type="http://schemas.openxmlformats.org/officeDocument/2006/relationships/customXml" Target="../ink/ink998.xml"/><Relationship Id="rId60" Type="http://schemas.openxmlformats.org/officeDocument/2006/relationships/customXml" Target="../ink/ink971.xml"/><Relationship Id="rId81" Type="http://schemas.openxmlformats.org/officeDocument/2006/relationships/image" Target="../media/image960.png"/><Relationship Id="rId135" Type="http://schemas.openxmlformats.org/officeDocument/2006/relationships/image" Target="../media/image987.png"/><Relationship Id="rId156" Type="http://schemas.openxmlformats.org/officeDocument/2006/relationships/customXml" Target="../ink/ink1019.xml"/><Relationship Id="rId177" Type="http://schemas.openxmlformats.org/officeDocument/2006/relationships/image" Target="../media/image1008.png"/><Relationship Id="rId198" Type="http://schemas.openxmlformats.org/officeDocument/2006/relationships/customXml" Target="../ink/ink1040.xml"/><Relationship Id="rId18" Type="http://schemas.openxmlformats.org/officeDocument/2006/relationships/image" Target="../media/image930.png"/><Relationship Id="rId39" Type="http://schemas.openxmlformats.org/officeDocument/2006/relationships/image" Target="../media/image940.png"/><Relationship Id="rId50" Type="http://schemas.openxmlformats.org/officeDocument/2006/relationships/image" Target="../media/image945.png"/><Relationship Id="rId104" Type="http://schemas.openxmlformats.org/officeDocument/2006/relationships/customXml" Target="../ink/ink993.xml"/><Relationship Id="rId125" Type="http://schemas.openxmlformats.org/officeDocument/2006/relationships/image" Target="../media/image982.png"/><Relationship Id="rId146" Type="http://schemas.openxmlformats.org/officeDocument/2006/relationships/customXml" Target="../ink/ink1014.xml"/><Relationship Id="rId167" Type="http://schemas.openxmlformats.org/officeDocument/2006/relationships/image" Target="../media/image1003.png"/><Relationship Id="rId188" Type="http://schemas.openxmlformats.org/officeDocument/2006/relationships/customXml" Target="../ink/ink10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2.xml"/><Relationship Id="rId42" Type="http://schemas.openxmlformats.org/officeDocument/2006/relationships/image" Target="../media/image24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6.xml"/><Relationship Id="rId16" Type="http://schemas.openxmlformats.org/officeDocument/2006/relationships/image" Target="../media/image11.png"/><Relationship Id="rId107" Type="http://schemas.openxmlformats.org/officeDocument/2006/relationships/customXml" Target="../ink/ink55.xml"/><Relationship Id="rId11" Type="http://schemas.openxmlformats.org/officeDocument/2006/relationships/customXml" Target="../ink/ink7.xml"/><Relationship Id="rId32" Type="http://schemas.openxmlformats.org/officeDocument/2006/relationships/image" Target="../media/image19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5" Type="http://schemas.openxmlformats.org/officeDocument/2006/relationships/customXml" Target="../ink/ink4.xml"/><Relationship Id="rId90" Type="http://schemas.openxmlformats.org/officeDocument/2006/relationships/image" Target="../media/image48.png"/><Relationship Id="rId95" Type="http://schemas.openxmlformats.org/officeDocument/2006/relationships/customXml" Target="../ink/ink49.xml"/><Relationship Id="rId22" Type="http://schemas.openxmlformats.org/officeDocument/2006/relationships/image" Target="../media/image14.png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6.xml"/><Relationship Id="rId80" Type="http://schemas.openxmlformats.org/officeDocument/2006/relationships/image" Target="../media/image43.png"/><Relationship Id="rId85" Type="http://schemas.openxmlformats.org/officeDocument/2006/relationships/customXml" Target="../ink/ink44.xml"/><Relationship Id="rId12" Type="http://schemas.openxmlformats.org/officeDocument/2006/relationships/image" Target="../media/image9.png"/><Relationship Id="rId17" Type="http://schemas.openxmlformats.org/officeDocument/2006/relationships/customXml" Target="../ink/ink10.xml"/><Relationship Id="rId33" Type="http://schemas.openxmlformats.org/officeDocument/2006/relationships/customXml" Target="../ink/ink18.xml"/><Relationship Id="rId38" Type="http://schemas.openxmlformats.org/officeDocument/2006/relationships/image" Target="../media/image22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9.xml"/><Relationship Id="rId91" Type="http://schemas.openxmlformats.org/officeDocument/2006/relationships/customXml" Target="../ink/ink47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6" Type="http://schemas.openxmlformats.org/officeDocument/2006/relationships/image" Target="../media/image56.png"/><Relationship Id="rId10" Type="http://schemas.openxmlformats.org/officeDocument/2006/relationships/image" Target="../media/image8.png"/><Relationship Id="rId31" Type="http://schemas.openxmlformats.org/officeDocument/2006/relationships/customXml" Target="../ink/ink17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image" Target="../media/image42.png"/><Relationship Id="rId81" Type="http://schemas.openxmlformats.org/officeDocument/2006/relationships/customXml" Target="../ink/ink42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4" Type="http://schemas.openxmlformats.org/officeDocument/2006/relationships/image" Target="../media/image5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2.png"/><Relationship Id="rId39" Type="http://schemas.openxmlformats.org/officeDocument/2006/relationships/customXml" Target="../ink/ink21.xml"/><Relationship Id="rId109" Type="http://schemas.openxmlformats.org/officeDocument/2006/relationships/customXml" Target="../ink/ink56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9.xml"/><Relationship Id="rId76" Type="http://schemas.openxmlformats.org/officeDocument/2006/relationships/image" Target="../media/image41.png"/><Relationship Id="rId97" Type="http://schemas.openxmlformats.org/officeDocument/2006/relationships/customXml" Target="../ink/ink50.xml"/><Relationship Id="rId104" Type="http://schemas.openxmlformats.org/officeDocument/2006/relationships/image" Target="../media/image55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92" Type="http://schemas.openxmlformats.org/officeDocument/2006/relationships/image" Target="../media/image49.png"/><Relationship Id="rId2" Type="http://schemas.openxmlformats.org/officeDocument/2006/relationships/image" Target="../media/image4.png"/><Relationship Id="rId29" Type="http://schemas.openxmlformats.org/officeDocument/2006/relationships/customXml" Target="../ink/ink16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4.xml"/><Relationship Id="rId66" Type="http://schemas.openxmlformats.org/officeDocument/2006/relationships/image" Target="../media/image36.png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61" Type="http://schemas.openxmlformats.org/officeDocument/2006/relationships/customXml" Target="../ink/ink32.xml"/><Relationship Id="rId82" Type="http://schemas.openxmlformats.org/officeDocument/2006/relationships/image" Target="../media/image44.png"/><Relationship Id="rId19" Type="http://schemas.openxmlformats.org/officeDocument/2006/relationships/customXml" Target="../ink/ink11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9.xml"/><Relationship Id="rId56" Type="http://schemas.openxmlformats.org/officeDocument/2006/relationships/image" Target="../media/image31.png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105" Type="http://schemas.openxmlformats.org/officeDocument/2006/relationships/customXml" Target="../ink/ink54.xml"/><Relationship Id="rId8" Type="http://schemas.openxmlformats.org/officeDocument/2006/relationships/image" Target="../media/image7.png"/><Relationship Id="rId51" Type="http://schemas.openxmlformats.org/officeDocument/2006/relationships/customXml" Target="../ink/ink27.xml"/><Relationship Id="rId72" Type="http://schemas.openxmlformats.org/officeDocument/2006/relationships/image" Target="../media/image39.png"/><Relationship Id="rId93" Type="http://schemas.openxmlformats.org/officeDocument/2006/relationships/customXml" Target="../ink/ink48.xml"/><Relationship Id="rId98" Type="http://schemas.openxmlformats.org/officeDocument/2006/relationships/image" Target="../media/image52.png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image" Target="../media/image26.png"/><Relationship Id="rId67" Type="http://schemas.openxmlformats.org/officeDocument/2006/relationships/customXml" Target="../ink/ink35.xml"/><Relationship Id="rId20" Type="http://schemas.openxmlformats.org/officeDocument/2006/relationships/image" Target="../media/image13.png"/><Relationship Id="rId41" Type="http://schemas.openxmlformats.org/officeDocument/2006/relationships/customXml" Target="../ink/ink22.xml"/><Relationship Id="rId62" Type="http://schemas.openxmlformats.org/officeDocument/2006/relationships/image" Target="../media/image34.png"/><Relationship Id="rId83" Type="http://schemas.openxmlformats.org/officeDocument/2006/relationships/customXml" Target="../ink/ink43.xml"/><Relationship Id="rId88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image" Target="../media/image67.png"/><Relationship Id="rId26" Type="http://schemas.openxmlformats.org/officeDocument/2006/relationships/image" Target="../media/image71.png"/><Relationship Id="rId39" Type="http://schemas.openxmlformats.org/officeDocument/2006/relationships/customXml" Target="../ink/ink75.xml"/><Relationship Id="rId21" Type="http://schemas.openxmlformats.org/officeDocument/2006/relationships/customXml" Target="../ink/ink66.xml"/><Relationship Id="rId34" Type="http://schemas.openxmlformats.org/officeDocument/2006/relationships/image" Target="../media/image75.png"/><Relationship Id="rId42" Type="http://schemas.openxmlformats.org/officeDocument/2006/relationships/image" Target="../media/image79.png"/><Relationship Id="rId47" Type="http://schemas.openxmlformats.org/officeDocument/2006/relationships/customXml" Target="../ink/ink79.xml"/><Relationship Id="rId7" Type="http://schemas.openxmlformats.org/officeDocument/2006/relationships/customXml" Target="../ink/ink59.xml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9" Type="http://schemas.openxmlformats.org/officeDocument/2006/relationships/customXml" Target="../ink/ink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customXml" Target="../ink/ink61.xml"/><Relationship Id="rId24" Type="http://schemas.openxmlformats.org/officeDocument/2006/relationships/image" Target="../media/image70.png"/><Relationship Id="rId32" Type="http://schemas.openxmlformats.org/officeDocument/2006/relationships/image" Target="../media/image74.png"/><Relationship Id="rId37" Type="http://schemas.openxmlformats.org/officeDocument/2006/relationships/customXml" Target="../ink/ink74.xml"/><Relationship Id="rId40" Type="http://schemas.openxmlformats.org/officeDocument/2006/relationships/image" Target="../media/image78.png"/><Relationship Id="rId45" Type="http://schemas.openxmlformats.org/officeDocument/2006/relationships/customXml" Target="../ink/ink78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72.png"/><Relationship Id="rId36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customXml" Target="../ink/ink65.xml"/><Relationship Id="rId31" Type="http://schemas.openxmlformats.org/officeDocument/2006/relationships/customXml" Target="../ink/ink71.xml"/><Relationship Id="rId44" Type="http://schemas.openxmlformats.org/officeDocument/2006/relationships/image" Target="../media/image80.png"/><Relationship Id="rId4" Type="http://schemas.openxmlformats.org/officeDocument/2006/relationships/image" Target="../media/image60.png"/><Relationship Id="rId9" Type="http://schemas.openxmlformats.org/officeDocument/2006/relationships/customXml" Target="../ink/ink60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customXml" Target="../ink/ink69.xml"/><Relationship Id="rId30" Type="http://schemas.openxmlformats.org/officeDocument/2006/relationships/image" Target="../media/image73.png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48" Type="http://schemas.openxmlformats.org/officeDocument/2006/relationships/image" Target="../media/image81.png"/><Relationship Id="rId8" Type="http://schemas.openxmlformats.org/officeDocument/2006/relationships/image" Target="../media/image62.png"/><Relationship Id="rId3" Type="http://schemas.openxmlformats.org/officeDocument/2006/relationships/customXml" Target="../ink/ink57.xml"/><Relationship Id="rId12" Type="http://schemas.openxmlformats.org/officeDocument/2006/relationships/image" Target="../media/image64.png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77.png"/><Relationship Id="rId46" Type="http://schemas.openxmlformats.org/officeDocument/2006/relationships/image" Target="../media/image55.png"/><Relationship Id="rId20" Type="http://schemas.openxmlformats.org/officeDocument/2006/relationships/image" Target="../media/image68.png"/><Relationship Id="rId41" Type="http://schemas.openxmlformats.org/officeDocument/2006/relationships/customXml" Target="../ink/ink7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.xml"/><Relationship Id="rId21" Type="http://schemas.openxmlformats.org/officeDocument/2006/relationships/customXml" Target="../ink/ink89.xml"/><Relationship Id="rId42" Type="http://schemas.openxmlformats.org/officeDocument/2006/relationships/image" Target="../media/image102.png"/><Relationship Id="rId63" Type="http://schemas.openxmlformats.org/officeDocument/2006/relationships/customXml" Target="../ink/ink110.xml"/><Relationship Id="rId84" Type="http://schemas.openxmlformats.org/officeDocument/2006/relationships/image" Target="../media/image122.png"/><Relationship Id="rId138" Type="http://schemas.openxmlformats.org/officeDocument/2006/relationships/customXml" Target="../ink/ink148.xml"/><Relationship Id="rId159" Type="http://schemas.openxmlformats.org/officeDocument/2006/relationships/image" Target="../media/image159.png"/><Relationship Id="rId170" Type="http://schemas.openxmlformats.org/officeDocument/2006/relationships/customXml" Target="../ink/ink164.xml"/><Relationship Id="rId191" Type="http://schemas.openxmlformats.org/officeDocument/2006/relationships/image" Target="../media/image175.png"/><Relationship Id="rId205" Type="http://schemas.openxmlformats.org/officeDocument/2006/relationships/image" Target="../media/image182.png"/><Relationship Id="rId107" Type="http://schemas.openxmlformats.org/officeDocument/2006/relationships/customXml" Target="../ink/ink132.xml"/><Relationship Id="rId11" Type="http://schemas.openxmlformats.org/officeDocument/2006/relationships/customXml" Target="../ink/ink84.xml"/><Relationship Id="rId32" Type="http://schemas.openxmlformats.org/officeDocument/2006/relationships/image" Target="../media/image97.png"/><Relationship Id="rId53" Type="http://schemas.openxmlformats.org/officeDocument/2006/relationships/customXml" Target="../ink/ink105.xml"/><Relationship Id="rId74" Type="http://schemas.openxmlformats.org/officeDocument/2006/relationships/image" Target="../media/image117.png"/><Relationship Id="rId128" Type="http://schemas.openxmlformats.org/officeDocument/2006/relationships/image" Target="../media/image144.png"/><Relationship Id="rId149" Type="http://schemas.openxmlformats.org/officeDocument/2006/relationships/image" Target="../media/image154.png"/><Relationship Id="rId5" Type="http://schemas.openxmlformats.org/officeDocument/2006/relationships/customXml" Target="../ink/ink81.xml"/><Relationship Id="rId95" Type="http://schemas.openxmlformats.org/officeDocument/2006/relationships/customXml" Target="../ink/ink126.xml"/><Relationship Id="rId160" Type="http://schemas.openxmlformats.org/officeDocument/2006/relationships/customXml" Target="../ink/ink159.xml"/><Relationship Id="rId181" Type="http://schemas.openxmlformats.org/officeDocument/2006/relationships/image" Target="../media/image170.png"/><Relationship Id="rId22" Type="http://schemas.openxmlformats.org/officeDocument/2006/relationships/image" Target="../media/image92.png"/><Relationship Id="rId43" Type="http://schemas.openxmlformats.org/officeDocument/2006/relationships/customXml" Target="../ink/ink100.xml"/><Relationship Id="rId64" Type="http://schemas.openxmlformats.org/officeDocument/2006/relationships/image" Target="../media/image112.png"/><Relationship Id="rId118" Type="http://schemas.openxmlformats.org/officeDocument/2006/relationships/image" Target="../media/image139.png"/><Relationship Id="rId139" Type="http://schemas.openxmlformats.org/officeDocument/2006/relationships/image" Target="../media/image149.png"/><Relationship Id="rId85" Type="http://schemas.openxmlformats.org/officeDocument/2006/relationships/customXml" Target="../ink/ink121.xml"/><Relationship Id="rId150" Type="http://schemas.openxmlformats.org/officeDocument/2006/relationships/customXml" Target="../ink/ink154.xml"/><Relationship Id="rId171" Type="http://schemas.openxmlformats.org/officeDocument/2006/relationships/image" Target="../media/image165.png"/><Relationship Id="rId192" Type="http://schemas.openxmlformats.org/officeDocument/2006/relationships/customXml" Target="../ink/ink175.xml"/><Relationship Id="rId206" Type="http://schemas.openxmlformats.org/officeDocument/2006/relationships/customXml" Target="../ink/ink182.xml"/><Relationship Id="rId12" Type="http://schemas.openxmlformats.org/officeDocument/2006/relationships/image" Target="../media/image87.png"/><Relationship Id="rId33" Type="http://schemas.openxmlformats.org/officeDocument/2006/relationships/customXml" Target="../ink/ink95.xml"/><Relationship Id="rId108" Type="http://schemas.openxmlformats.org/officeDocument/2006/relationships/image" Target="../media/image134.png"/><Relationship Id="rId129" Type="http://schemas.openxmlformats.org/officeDocument/2006/relationships/customXml" Target="../ink/ink143.xml"/><Relationship Id="rId54" Type="http://schemas.openxmlformats.org/officeDocument/2006/relationships/image" Target="../media/image107.png"/><Relationship Id="rId75" Type="http://schemas.openxmlformats.org/officeDocument/2006/relationships/customXml" Target="../ink/ink116.xml"/><Relationship Id="rId96" Type="http://schemas.openxmlformats.org/officeDocument/2006/relationships/image" Target="../media/image128.png"/><Relationship Id="rId140" Type="http://schemas.openxmlformats.org/officeDocument/2006/relationships/customXml" Target="../ink/ink149.xml"/><Relationship Id="rId161" Type="http://schemas.openxmlformats.org/officeDocument/2006/relationships/image" Target="../media/image160.png"/><Relationship Id="rId182" Type="http://schemas.openxmlformats.org/officeDocument/2006/relationships/customXml" Target="../ink/ink170.xml"/><Relationship Id="rId6" Type="http://schemas.openxmlformats.org/officeDocument/2006/relationships/image" Target="../media/image84.png"/><Relationship Id="rId23" Type="http://schemas.openxmlformats.org/officeDocument/2006/relationships/customXml" Target="../ink/ink90.xml"/><Relationship Id="rId119" Type="http://schemas.openxmlformats.org/officeDocument/2006/relationships/customXml" Target="../ink/ink138.xml"/><Relationship Id="rId44" Type="http://schemas.openxmlformats.org/officeDocument/2006/relationships/image" Target="../media/image103.png"/><Relationship Id="rId65" Type="http://schemas.openxmlformats.org/officeDocument/2006/relationships/customXml" Target="../ink/ink111.xml"/><Relationship Id="rId86" Type="http://schemas.openxmlformats.org/officeDocument/2006/relationships/image" Target="../media/image123.png"/><Relationship Id="rId130" Type="http://schemas.openxmlformats.org/officeDocument/2006/relationships/image" Target="../media/image145.png"/><Relationship Id="rId151" Type="http://schemas.openxmlformats.org/officeDocument/2006/relationships/image" Target="../media/image155.png"/><Relationship Id="rId172" Type="http://schemas.openxmlformats.org/officeDocument/2006/relationships/customXml" Target="../ink/ink165.xml"/><Relationship Id="rId193" Type="http://schemas.openxmlformats.org/officeDocument/2006/relationships/image" Target="../media/image176.png"/><Relationship Id="rId207" Type="http://schemas.openxmlformats.org/officeDocument/2006/relationships/image" Target="../media/image183.png"/><Relationship Id="rId13" Type="http://schemas.openxmlformats.org/officeDocument/2006/relationships/customXml" Target="../ink/ink85.xml"/><Relationship Id="rId109" Type="http://schemas.openxmlformats.org/officeDocument/2006/relationships/customXml" Target="../ink/ink133.xml"/><Relationship Id="rId34" Type="http://schemas.openxmlformats.org/officeDocument/2006/relationships/image" Target="../media/image98.png"/><Relationship Id="rId55" Type="http://schemas.openxmlformats.org/officeDocument/2006/relationships/customXml" Target="../ink/ink106.xml"/><Relationship Id="rId76" Type="http://schemas.openxmlformats.org/officeDocument/2006/relationships/image" Target="../media/image118.png"/><Relationship Id="rId97" Type="http://schemas.openxmlformats.org/officeDocument/2006/relationships/customXml" Target="../ink/ink127.xml"/><Relationship Id="rId120" Type="http://schemas.openxmlformats.org/officeDocument/2006/relationships/image" Target="../media/image140.png"/><Relationship Id="rId141" Type="http://schemas.openxmlformats.org/officeDocument/2006/relationships/image" Target="../media/image150.png"/><Relationship Id="rId7" Type="http://schemas.openxmlformats.org/officeDocument/2006/relationships/customXml" Target="../ink/ink82.xml"/><Relationship Id="rId162" Type="http://schemas.openxmlformats.org/officeDocument/2006/relationships/customXml" Target="../ink/ink160.xml"/><Relationship Id="rId183" Type="http://schemas.openxmlformats.org/officeDocument/2006/relationships/image" Target="../media/image171.png"/><Relationship Id="rId24" Type="http://schemas.openxmlformats.org/officeDocument/2006/relationships/image" Target="../media/image93.png"/><Relationship Id="rId45" Type="http://schemas.openxmlformats.org/officeDocument/2006/relationships/customXml" Target="../ink/ink101.xml"/><Relationship Id="rId66" Type="http://schemas.openxmlformats.org/officeDocument/2006/relationships/image" Target="../media/image113.png"/><Relationship Id="rId87" Type="http://schemas.openxmlformats.org/officeDocument/2006/relationships/customXml" Target="../ink/ink122.xml"/><Relationship Id="rId110" Type="http://schemas.openxmlformats.org/officeDocument/2006/relationships/image" Target="../media/image135.png"/><Relationship Id="rId131" Type="http://schemas.openxmlformats.org/officeDocument/2006/relationships/customXml" Target="../ink/ink144.xml"/><Relationship Id="rId152" Type="http://schemas.openxmlformats.org/officeDocument/2006/relationships/customXml" Target="../ink/ink155.xml"/><Relationship Id="rId173" Type="http://schemas.openxmlformats.org/officeDocument/2006/relationships/image" Target="../media/image166.png"/><Relationship Id="rId194" Type="http://schemas.openxmlformats.org/officeDocument/2006/relationships/customXml" Target="../ink/ink176.xml"/><Relationship Id="rId208" Type="http://schemas.openxmlformats.org/officeDocument/2006/relationships/customXml" Target="../ink/ink183.xml"/><Relationship Id="rId19" Type="http://schemas.openxmlformats.org/officeDocument/2006/relationships/customXml" Target="../ink/ink88.xml"/><Relationship Id="rId14" Type="http://schemas.openxmlformats.org/officeDocument/2006/relationships/image" Target="../media/image88.png"/><Relationship Id="rId30" Type="http://schemas.openxmlformats.org/officeDocument/2006/relationships/image" Target="../media/image96.png"/><Relationship Id="rId35" Type="http://schemas.openxmlformats.org/officeDocument/2006/relationships/customXml" Target="../ink/ink96.xml"/><Relationship Id="rId56" Type="http://schemas.openxmlformats.org/officeDocument/2006/relationships/image" Target="../media/image108.png"/><Relationship Id="rId77" Type="http://schemas.openxmlformats.org/officeDocument/2006/relationships/customXml" Target="../ink/ink117.xml"/><Relationship Id="rId100" Type="http://schemas.openxmlformats.org/officeDocument/2006/relationships/image" Target="../media/image130.png"/><Relationship Id="rId105" Type="http://schemas.openxmlformats.org/officeDocument/2006/relationships/customXml" Target="../ink/ink131.xml"/><Relationship Id="rId126" Type="http://schemas.openxmlformats.org/officeDocument/2006/relationships/image" Target="../media/image143.png"/><Relationship Id="rId147" Type="http://schemas.openxmlformats.org/officeDocument/2006/relationships/image" Target="../media/image153.png"/><Relationship Id="rId168" Type="http://schemas.openxmlformats.org/officeDocument/2006/relationships/customXml" Target="../ink/ink163.xml"/><Relationship Id="rId8" Type="http://schemas.openxmlformats.org/officeDocument/2006/relationships/image" Target="../media/image85.png"/><Relationship Id="rId51" Type="http://schemas.openxmlformats.org/officeDocument/2006/relationships/customXml" Target="../ink/ink104.xml"/><Relationship Id="rId72" Type="http://schemas.openxmlformats.org/officeDocument/2006/relationships/image" Target="../media/image116.png"/><Relationship Id="rId93" Type="http://schemas.openxmlformats.org/officeDocument/2006/relationships/customXml" Target="../ink/ink125.xml"/><Relationship Id="rId98" Type="http://schemas.openxmlformats.org/officeDocument/2006/relationships/image" Target="../media/image129.png"/><Relationship Id="rId121" Type="http://schemas.openxmlformats.org/officeDocument/2006/relationships/customXml" Target="../ink/ink139.xml"/><Relationship Id="rId142" Type="http://schemas.openxmlformats.org/officeDocument/2006/relationships/customXml" Target="../ink/ink150.xml"/><Relationship Id="rId163" Type="http://schemas.openxmlformats.org/officeDocument/2006/relationships/image" Target="../media/image161.png"/><Relationship Id="rId184" Type="http://schemas.openxmlformats.org/officeDocument/2006/relationships/customXml" Target="../ink/ink171.xml"/><Relationship Id="rId189" Type="http://schemas.openxmlformats.org/officeDocument/2006/relationships/image" Target="../media/image174.png"/><Relationship Id="rId3" Type="http://schemas.openxmlformats.org/officeDocument/2006/relationships/customXml" Target="../ink/ink80.xml"/><Relationship Id="rId214" Type="http://schemas.openxmlformats.org/officeDocument/2006/relationships/customXml" Target="../ink/ink186.xml"/><Relationship Id="rId25" Type="http://schemas.openxmlformats.org/officeDocument/2006/relationships/customXml" Target="../ink/ink91.xml"/><Relationship Id="rId46" Type="http://schemas.openxmlformats.org/officeDocument/2006/relationships/image" Target="../media/image55.png"/><Relationship Id="rId67" Type="http://schemas.openxmlformats.org/officeDocument/2006/relationships/customXml" Target="../ink/ink112.xml"/><Relationship Id="rId116" Type="http://schemas.openxmlformats.org/officeDocument/2006/relationships/image" Target="../media/image138.png"/><Relationship Id="rId137" Type="http://schemas.openxmlformats.org/officeDocument/2006/relationships/image" Target="../media/image148.png"/><Relationship Id="rId158" Type="http://schemas.openxmlformats.org/officeDocument/2006/relationships/customXml" Target="../ink/ink158.xml"/><Relationship Id="rId20" Type="http://schemas.openxmlformats.org/officeDocument/2006/relationships/image" Target="../media/image91.png"/><Relationship Id="rId41" Type="http://schemas.openxmlformats.org/officeDocument/2006/relationships/customXml" Target="../ink/ink99.xml"/><Relationship Id="rId62" Type="http://schemas.openxmlformats.org/officeDocument/2006/relationships/image" Target="../media/image111.png"/><Relationship Id="rId83" Type="http://schemas.openxmlformats.org/officeDocument/2006/relationships/customXml" Target="../ink/ink120.xml"/><Relationship Id="rId88" Type="http://schemas.openxmlformats.org/officeDocument/2006/relationships/image" Target="../media/image124.png"/><Relationship Id="rId111" Type="http://schemas.openxmlformats.org/officeDocument/2006/relationships/customXml" Target="../ink/ink134.xml"/><Relationship Id="rId132" Type="http://schemas.openxmlformats.org/officeDocument/2006/relationships/image" Target="../media/image146.png"/><Relationship Id="rId153" Type="http://schemas.openxmlformats.org/officeDocument/2006/relationships/image" Target="../media/image156.png"/><Relationship Id="rId174" Type="http://schemas.openxmlformats.org/officeDocument/2006/relationships/customXml" Target="../ink/ink166.xml"/><Relationship Id="rId179" Type="http://schemas.openxmlformats.org/officeDocument/2006/relationships/image" Target="../media/image169.png"/><Relationship Id="rId195" Type="http://schemas.openxmlformats.org/officeDocument/2006/relationships/image" Target="../media/image177.png"/><Relationship Id="rId209" Type="http://schemas.openxmlformats.org/officeDocument/2006/relationships/image" Target="../media/image184.png"/><Relationship Id="rId190" Type="http://schemas.openxmlformats.org/officeDocument/2006/relationships/customXml" Target="../ink/ink174.xml"/><Relationship Id="rId204" Type="http://schemas.openxmlformats.org/officeDocument/2006/relationships/customXml" Target="../ink/ink181.xml"/><Relationship Id="rId15" Type="http://schemas.openxmlformats.org/officeDocument/2006/relationships/customXml" Target="../ink/ink86.xml"/><Relationship Id="rId36" Type="http://schemas.openxmlformats.org/officeDocument/2006/relationships/image" Target="../media/image99.png"/><Relationship Id="rId57" Type="http://schemas.openxmlformats.org/officeDocument/2006/relationships/customXml" Target="../ink/ink107.xml"/><Relationship Id="rId106" Type="http://schemas.openxmlformats.org/officeDocument/2006/relationships/image" Target="../media/image133.png"/><Relationship Id="rId127" Type="http://schemas.openxmlformats.org/officeDocument/2006/relationships/customXml" Target="../ink/ink142.xml"/><Relationship Id="rId10" Type="http://schemas.openxmlformats.org/officeDocument/2006/relationships/image" Target="../media/image86.png"/><Relationship Id="rId31" Type="http://schemas.openxmlformats.org/officeDocument/2006/relationships/customXml" Target="../ink/ink94.xml"/><Relationship Id="rId52" Type="http://schemas.openxmlformats.org/officeDocument/2006/relationships/image" Target="../media/image106.png"/><Relationship Id="rId73" Type="http://schemas.openxmlformats.org/officeDocument/2006/relationships/customXml" Target="../ink/ink115.xml"/><Relationship Id="rId78" Type="http://schemas.openxmlformats.org/officeDocument/2006/relationships/image" Target="../media/image119.png"/><Relationship Id="rId94" Type="http://schemas.openxmlformats.org/officeDocument/2006/relationships/image" Target="../media/image127.png"/><Relationship Id="rId99" Type="http://schemas.openxmlformats.org/officeDocument/2006/relationships/customXml" Target="../ink/ink128.xml"/><Relationship Id="rId101" Type="http://schemas.openxmlformats.org/officeDocument/2006/relationships/customXml" Target="../ink/ink129.xml"/><Relationship Id="rId122" Type="http://schemas.openxmlformats.org/officeDocument/2006/relationships/image" Target="../media/image141.png"/><Relationship Id="rId143" Type="http://schemas.openxmlformats.org/officeDocument/2006/relationships/image" Target="../media/image151.png"/><Relationship Id="rId148" Type="http://schemas.openxmlformats.org/officeDocument/2006/relationships/customXml" Target="../ink/ink153.xml"/><Relationship Id="rId164" Type="http://schemas.openxmlformats.org/officeDocument/2006/relationships/customXml" Target="../ink/ink161.xml"/><Relationship Id="rId169" Type="http://schemas.openxmlformats.org/officeDocument/2006/relationships/image" Target="../media/image164.png"/><Relationship Id="rId185" Type="http://schemas.openxmlformats.org/officeDocument/2006/relationships/image" Target="../media/image172.png"/><Relationship Id="rId4" Type="http://schemas.openxmlformats.org/officeDocument/2006/relationships/image" Target="../media/image83.png"/><Relationship Id="rId9" Type="http://schemas.openxmlformats.org/officeDocument/2006/relationships/customXml" Target="../ink/ink83.xml"/><Relationship Id="rId180" Type="http://schemas.openxmlformats.org/officeDocument/2006/relationships/customXml" Target="../ink/ink169.xml"/><Relationship Id="rId210" Type="http://schemas.openxmlformats.org/officeDocument/2006/relationships/customXml" Target="../ink/ink184.xml"/><Relationship Id="rId215" Type="http://schemas.openxmlformats.org/officeDocument/2006/relationships/image" Target="../media/image187.png"/><Relationship Id="rId26" Type="http://schemas.openxmlformats.org/officeDocument/2006/relationships/image" Target="../media/image94.png"/><Relationship Id="rId47" Type="http://schemas.openxmlformats.org/officeDocument/2006/relationships/customXml" Target="../ink/ink102.xml"/><Relationship Id="rId68" Type="http://schemas.openxmlformats.org/officeDocument/2006/relationships/image" Target="../media/image114.png"/><Relationship Id="rId89" Type="http://schemas.openxmlformats.org/officeDocument/2006/relationships/customXml" Target="../ink/ink123.xml"/><Relationship Id="rId112" Type="http://schemas.openxmlformats.org/officeDocument/2006/relationships/image" Target="../media/image136.png"/><Relationship Id="rId133" Type="http://schemas.openxmlformats.org/officeDocument/2006/relationships/customXml" Target="../ink/ink145.xml"/><Relationship Id="rId154" Type="http://schemas.openxmlformats.org/officeDocument/2006/relationships/customXml" Target="../ink/ink156.xml"/><Relationship Id="rId175" Type="http://schemas.openxmlformats.org/officeDocument/2006/relationships/image" Target="../media/image167.png"/><Relationship Id="rId196" Type="http://schemas.openxmlformats.org/officeDocument/2006/relationships/customXml" Target="../ink/ink177.xml"/><Relationship Id="rId200" Type="http://schemas.openxmlformats.org/officeDocument/2006/relationships/customXml" Target="../ink/ink179.xml"/><Relationship Id="rId16" Type="http://schemas.openxmlformats.org/officeDocument/2006/relationships/image" Target="../media/image89.png"/><Relationship Id="rId37" Type="http://schemas.openxmlformats.org/officeDocument/2006/relationships/customXml" Target="../ink/ink97.xml"/><Relationship Id="rId58" Type="http://schemas.openxmlformats.org/officeDocument/2006/relationships/image" Target="../media/image109.png"/><Relationship Id="rId79" Type="http://schemas.openxmlformats.org/officeDocument/2006/relationships/customXml" Target="../ink/ink118.xml"/><Relationship Id="rId102" Type="http://schemas.openxmlformats.org/officeDocument/2006/relationships/image" Target="../media/image131.png"/><Relationship Id="rId123" Type="http://schemas.openxmlformats.org/officeDocument/2006/relationships/customXml" Target="../ink/ink140.xml"/><Relationship Id="rId144" Type="http://schemas.openxmlformats.org/officeDocument/2006/relationships/customXml" Target="../ink/ink151.xml"/><Relationship Id="rId90" Type="http://schemas.openxmlformats.org/officeDocument/2006/relationships/image" Target="../media/image125.png"/><Relationship Id="rId165" Type="http://schemas.openxmlformats.org/officeDocument/2006/relationships/image" Target="../media/image162.png"/><Relationship Id="rId186" Type="http://schemas.openxmlformats.org/officeDocument/2006/relationships/customXml" Target="../ink/ink172.xml"/><Relationship Id="rId211" Type="http://schemas.openxmlformats.org/officeDocument/2006/relationships/image" Target="../media/image185.png"/><Relationship Id="rId27" Type="http://schemas.openxmlformats.org/officeDocument/2006/relationships/customXml" Target="../ink/ink92.xml"/><Relationship Id="rId48" Type="http://schemas.openxmlformats.org/officeDocument/2006/relationships/image" Target="../media/image104.png"/><Relationship Id="rId69" Type="http://schemas.openxmlformats.org/officeDocument/2006/relationships/customXml" Target="../ink/ink113.xml"/><Relationship Id="rId113" Type="http://schemas.openxmlformats.org/officeDocument/2006/relationships/customXml" Target="../ink/ink135.xml"/><Relationship Id="rId134" Type="http://schemas.openxmlformats.org/officeDocument/2006/relationships/customXml" Target="../ink/ink146.xml"/><Relationship Id="rId80" Type="http://schemas.openxmlformats.org/officeDocument/2006/relationships/image" Target="../media/image120.png"/><Relationship Id="rId155" Type="http://schemas.openxmlformats.org/officeDocument/2006/relationships/image" Target="../media/image157.png"/><Relationship Id="rId176" Type="http://schemas.openxmlformats.org/officeDocument/2006/relationships/customXml" Target="../ink/ink167.xml"/><Relationship Id="rId197" Type="http://schemas.openxmlformats.org/officeDocument/2006/relationships/image" Target="../media/image178.png"/><Relationship Id="rId201" Type="http://schemas.openxmlformats.org/officeDocument/2006/relationships/image" Target="../media/image180.png"/><Relationship Id="rId17" Type="http://schemas.openxmlformats.org/officeDocument/2006/relationships/customXml" Target="../ink/ink87.xml"/><Relationship Id="rId38" Type="http://schemas.openxmlformats.org/officeDocument/2006/relationships/image" Target="../media/image100.png"/><Relationship Id="rId59" Type="http://schemas.openxmlformats.org/officeDocument/2006/relationships/customXml" Target="../ink/ink108.xml"/><Relationship Id="rId103" Type="http://schemas.openxmlformats.org/officeDocument/2006/relationships/customXml" Target="../ink/ink130.xml"/><Relationship Id="rId124" Type="http://schemas.openxmlformats.org/officeDocument/2006/relationships/image" Target="../media/image142.png"/><Relationship Id="rId70" Type="http://schemas.openxmlformats.org/officeDocument/2006/relationships/image" Target="../media/image115.png"/><Relationship Id="rId91" Type="http://schemas.openxmlformats.org/officeDocument/2006/relationships/customXml" Target="../ink/ink124.xml"/><Relationship Id="rId145" Type="http://schemas.openxmlformats.org/officeDocument/2006/relationships/image" Target="../media/image152.png"/><Relationship Id="rId166" Type="http://schemas.openxmlformats.org/officeDocument/2006/relationships/customXml" Target="../ink/ink162.xml"/><Relationship Id="rId187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5.xml"/><Relationship Id="rId28" Type="http://schemas.openxmlformats.org/officeDocument/2006/relationships/image" Target="../media/image95.png"/><Relationship Id="rId49" Type="http://schemas.openxmlformats.org/officeDocument/2006/relationships/customXml" Target="../ink/ink103.xml"/><Relationship Id="rId114" Type="http://schemas.openxmlformats.org/officeDocument/2006/relationships/image" Target="../media/image137.png"/><Relationship Id="rId60" Type="http://schemas.openxmlformats.org/officeDocument/2006/relationships/image" Target="../media/image110.png"/><Relationship Id="rId81" Type="http://schemas.openxmlformats.org/officeDocument/2006/relationships/customXml" Target="../ink/ink119.xml"/><Relationship Id="rId135" Type="http://schemas.openxmlformats.org/officeDocument/2006/relationships/image" Target="../media/image147.png"/><Relationship Id="rId156" Type="http://schemas.openxmlformats.org/officeDocument/2006/relationships/customXml" Target="../ink/ink157.xml"/><Relationship Id="rId177" Type="http://schemas.openxmlformats.org/officeDocument/2006/relationships/image" Target="../media/image168.png"/><Relationship Id="rId198" Type="http://schemas.openxmlformats.org/officeDocument/2006/relationships/customXml" Target="../ink/ink178.xml"/><Relationship Id="rId202" Type="http://schemas.openxmlformats.org/officeDocument/2006/relationships/customXml" Target="../ink/ink180.xml"/><Relationship Id="rId18" Type="http://schemas.openxmlformats.org/officeDocument/2006/relationships/image" Target="../media/image90.png"/><Relationship Id="rId39" Type="http://schemas.openxmlformats.org/officeDocument/2006/relationships/customXml" Target="../ink/ink98.xml"/><Relationship Id="rId50" Type="http://schemas.openxmlformats.org/officeDocument/2006/relationships/image" Target="../media/image105.png"/><Relationship Id="rId104" Type="http://schemas.openxmlformats.org/officeDocument/2006/relationships/image" Target="../media/image132.png"/><Relationship Id="rId125" Type="http://schemas.openxmlformats.org/officeDocument/2006/relationships/customXml" Target="../ink/ink141.xml"/><Relationship Id="rId146" Type="http://schemas.openxmlformats.org/officeDocument/2006/relationships/customXml" Target="../ink/ink152.xml"/><Relationship Id="rId167" Type="http://schemas.openxmlformats.org/officeDocument/2006/relationships/image" Target="../media/image163.png"/><Relationship Id="rId188" Type="http://schemas.openxmlformats.org/officeDocument/2006/relationships/customXml" Target="../ink/ink173.xml"/><Relationship Id="rId71" Type="http://schemas.openxmlformats.org/officeDocument/2006/relationships/customXml" Target="../ink/ink114.xml"/><Relationship Id="rId92" Type="http://schemas.openxmlformats.org/officeDocument/2006/relationships/image" Target="../media/image126.png"/><Relationship Id="rId213" Type="http://schemas.openxmlformats.org/officeDocument/2006/relationships/image" Target="../media/image186.png"/><Relationship Id="rId2" Type="http://schemas.openxmlformats.org/officeDocument/2006/relationships/image" Target="../media/image82.png"/><Relationship Id="rId29" Type="http://schemas.openxmlformats.org/officeDocument/2006/relationships/customXml" Target="../ink/ink93.xml"/><Relationship Id="rId40" Type="http://schemas.openxmlformats.org/officeDocument/2006/relationships/image" Target="../media/image101.png"/><Relationship Id="rId115" Type="http://schemas.openxmlformats.org/officeDocument/2006/relationships/customXml" Target="../ink/ink136.xml"/><Relationship Id="rId136" Type="http://schemas.openxmlformats.org/officeDocument/2006/relationships/customXml" Target="../ink/ink147.xml"/><Relationship Id="rId157" Type="http://schemas.openxmlformats.org/officeDocument/2006/relationships/image" Target="../media/image158.png"/><Relationship Id="rId178" Type="http://schemas.openxmlformats.org/officeDocument/2006/relationships/customXml" Target="../ink/ink168.xml"/><Relationship Id="rId61" Type="http://schemas.openxmlformats.org/officeDocument/2006/relationships/customXml" Target="../ink/ink109.xml"/><Relationship Id="rId82" Type="http://schemas.openxmlformats.org/officeDocument/2006/relationships/image" Target="../media/image121.png"/><Relationship Id="rId199" Type="http://schemas.openxmlformats.org/officeDocument/2006/relationships/image" Target="../media/image179.png"/><Relationship Id="rId203" Type="http://schemas.openxmlformats.org/officeDocument/2006/relationships/image" Target="../media/image181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4.xml"/><Relationship Id="rId299" Type="http://schemas.openxmlformats.org/officeDocument/2006/relationships/image" Target="../media/image334.png"/><Relationship Id="rId21" Type="http://schemas.openxmlformats.org/officeDocument/2006/relationships/customXml" Target="../ink/ink196.xml"/><Relationship Id="rId63" Type="http://schemas.openxmlformats.org/officeDocument/2006/relationships/customXml" Target="../ink/ink217.xml"/><Relationship Id="rId159" Type="http://schemas.openxmlformats.org/officeDocument/2006/relationships/customXml" Target="../ink/ink265.xml"/><Relationship Id="rId324" Type="http://schemas.openxmlformats.org/officeDocument/2006/relationships/customXml" Target="../ink/ink349.xml"/><Relationship Id="rId170" Type="http://schemas.openxmlformats.org/officeDocument/2006/relationships/image" Target="../media/image271.png"/><Relationship Id="rId226" Type="http://schemas.openxmlformats.org/officeDocument/2006/relationships/image" Target="../media/image299.png"/><Relationship Id="rId268" Type="http://schemas.openxmlformats.org/officeDocument/2006/relationships/image" Target="../media/image319.png"/><Relationship Id="rId32" Type="http://schemas.openxmlformats.org/officeDocument/2006/relationships/image" Target="../media/image203.png"/><Relationship Id="rId74" Type="http://schemas.openxmlformats.org/officeDocument/2006/relationships/image" Target="../media/image224.png"/><Relationship Id="rId128" Type="http://schemas.openxmlformats.org/officeDocument/2006/relationships/image" Target="../media/image251.png"/><Relationship Id="rId335" Type="http://schemas.openxmlformats.org/officeDocument/2006/relationships/image" Target="../media/image352.png"/><Relationship Id="rId5" Type="http://schemas.openxmlformats.org/officeDocument/2006/relationships/customXml" Target="../ink/ink188.xml"/><Relationship Id="rId181" Type="http://schemas.openxmlformats.org/officeDocument/2006/relationships/customXml" Target="../ink/ink276.xml"/><Relationship Id="rId237" Type="http://schemas.openxmlformats.org/officeDocument/2006/relationships/customXml" Target="../ink/ink305.xml"/><Relationship Id="rId279" Type="http://schemas.openxmlformats.org/officeDocument/2006/relationships/image" Target="../media/image324.png"/><Relationship Id="rId43" Type="http://schemas.openxmlformats.org/officeDocument/2006/relationships/customXml" Target="../ink/ink207.xml"/><Relationship Id="rId139" Type="http://schemas.openxmlformats.org/officeDocument/2006/relationships/customXml" Target="../ink/ink255.xml"/><Relationship Id="rId290" Type="http://schemas.openxmlformats.org/officeDocument/2006/relationships/customXml" Target="../ink/ink332.xml"/><Relationship Id="rId304" Type="http://schemas.openxmlformats.org/officeDocument/2006/relationships/customXml" Target="../ink/ink339.xml"/><Relationship Id="rId85" Type="http://schemas.openxmlformats.org/officeDocument/2006/relationships/customXml" Target="../ink/ink228.xml"/><Relationship Id="rId150" Type="http://schemas.openxmlformats.org/officeDocument/2006/relationships/image" Target="../media/image261.png"/><Relationship Id="rId192" Type="http://schemas.openxmlformats.org/officeDocument/2006/relationships/image" Target="../media/image282.png"/><Relationship Id="rId206" Type="http://schemas.openxmlformats.org/officeDocument/2006/relationships/image" Target="../media/image289.png"/><Relationship Id="rId248" Type="http://schemas.openxmlformats.org/officeDocument/2006/relationships/image" Target="../media/image309.png"/><Relationship Id="rId12" Type="http://schemas.openxmlformats.org/officeDocument/2006/relationships/image" Target="../media/image193.png"/><Relationship Id="rId108" Type="http://schemas.openxmlformats.org/officeDocument/2006/relationships/image" Target="../media/image241.png"/><Relationship Id="rId315" Type="http://schemas.openxmlformats.org/officeDocument/2006/relationships/image" Target="../media/image342.png"/><Relationship Id="rId54" Type="http://schemas.openxmlformats.org/officeDocument/2006/relationships/image" Target="../media/image214.png"/><Relationship Id="rId96" Type="http://schemas.openxmlformats.org/officeDocument/2006/relationships/image" Target="../media/image235.png"/><Relationship Id="rId161" Type="http://schemas.openxmlformats.org/officeDocument/2006/relationships/customXml" Target="../ink/ink266.xml"/><Relationship Id="rId217" Type="http://schemas.openxmlformats.org/officeDocument/2006/relationships/customXml" Target="../ink/ink294.xml"/><Relationship Id="rId259" Type="http://schemas.openxmlformats.org/officeDocument/2006/relationships/customXml" Target="../ink/ink316.xml"/><Relationship Id="rId23" Type="http://schemas.openxmlformats.org/officeDocument/2006/relationships/customXml" Target="../ink/ink197.xml"/><Relationship Id="rId119" Type="http://schemas.openxmlformats.org/officeDocument/2006/relationships/customXml" Target="../ink/ink245.xml"/><Relationship Id="rId270" Type="http://schemas.openxmlformats.org/officeDocument/2006/relationships/customXml" Target="../ink/ink322.xml"/><Relationship Id="rId326" Type="http://schemas.openxmlformats.org/officeDocument/2006/relationships/customXml" Target="../ink/ink350.xml"/><Relationship Id="rId65" Type="http://schemas.openxmlformats.org/officeDocument/2006/relationships/customXml" Target="../ink/ink218.xml"/><Relationship Id="rId130" Type="http://schemas.openxmlformats.org/officeDocument/2006/relationships/image" Target="../media/image252.png"/><Relationship Id="rId172" Type="http://schemas.openxmlformats.org/officeDocument/2006/relationships/image" Target="../media/image272.png"/><Relationship Id="rId228" Type="http://schemas.openxmlformats.org/officeDocument/2006/relationships/image" Target="../media/image300.png"/><Relationship Id="rId281" Type="http://schemas.openxmlformats.org/officeDocument/2006/relationships/image" Target="../media/image325.png"/><Relationship Id="rId34" Type="http://schemas.openxmlformats.org/officeDocument/2006/relationships/image" Target="../media/image204.png"/><Relationship Id="rId76" Type="http://schemas.openxmlformats.org/officeDocument/2006/relationships/image" Target="../media/image225.png"/><Relationship Id="rId141" Type="http://schemas.openxmlformats.org/officeDocument/2006/relationships/customXml" Target="../ink/ink256.xml"/><Relationship Id="rId7" Type="http://schemas.openxmlformats.org/officeDocument/2006/relationships/customXml" Target="../ink/ink189.xml"/><Relationship Id="rId183" Type="http://schemas.openxmlformats.org/officeDocument/2006/relationships/customXml" Target="../ink/ink277.xml"/><Relationship Id="rId239" Type="http://schemas.openxmlformats.org/officeDocument/2006/relationships/customXml" Target="../ink/ink306.xml"/><Relationship Id="rId250" Type="http://schemas.openxmlformats.org/officeDocument/2006/relationships/image" Target="../media/image310.png"/><Relationship Id="rId292" Type="http://schemas.openxmlformats.org/officeDocument/2006/relationships/customXml" Target="../ink/ink333.xml"/><Relationship Id="rId306" Type="http://schemas.openxmlformats.org/officeDocument/2006/relationships/customXml" Target="../ink/ink340.xml"/><Relationship Id="rId24" Type="http://schemas.openxmlformats.org/officeDocument/2006/relationships/image" Target="../media/image199.png"/><Relationship Id="rId45" Type="http://schemas.openxmlformats.org/officeDocument/2006/relationships/customXml" Target="../ink/ink208.xml"/><Relationship Id="rId66" Type="http://schemas.openxmlformats.org/officeDocument/2006/relationships/image" Target="../media/image220.png"/><Relationship Id="rId87" Type="http://schemas.openxmlformats.org/officeDocument/2006/relationships/customXml" Target="../ink/ink229.xml"/><Relationship Id="rId110" Type="http://schemas.openxmlformats.org/officeDocument/2006/relationships/image" Target="../media/image242.png"/><Relationship Id="rId131" Type="http://schemas.openxmlformats.org/officeDocument/2006/relationships/customXml" Target="../ink/ink251.xml"/><Relationship Id="rId327" Type="http://schemas.openxmlformats.org/officeDocument/2006/relationships/image" Target="../media/image348.png"/><Relationship Id="rId152" Type="http://schemas.openxmlformats.org/officeDocument/2006/relationships/image" Target="../media/image262.png"/><Relationship Id="rId173" Type="http://schemas.openxmlformats.org/officeDocument/2006/relationships/customXml" Target="../ink/ink272.xml"/><Relationship Id="rId194" Type="http://schemas.openxmlformats.org/officeDocument/2006/relationships/image" Target="../media/image283.png"/><Relationship Id="rId208" Type="http://schemas.openxmlformats.org/officeDocument/2006/relationships/image" Target="../media/image290.png"/><Relationship Id="rId229" Type="http://schemas.openxmlformats.org/officeDocument/2006/relationships/customXml" Target="../ink/ink300.xml"/><Relationship Id="rId240" Type="http://schemas.openxmlformats.org/officeDocument/2006/relationships/image" Target="../media/image305.png"/><Relationship Id="rId261" Type="http://schemas.openxmlformats.org/officeDocument/2006/relationships/customXml" Target="../ink/ink317.xml"/><Relationship Id="rId14" Type="http://schemas.openxmlformats.org/officeDocument/2006/relationships/image" Target="../media/image194.png"/><Relationship Id="rId35" Type="http://schemas.openxmlformats.org/officeDocument/2006/relationships/customXml" Target="../ink/ink203.xml"/><Relationship Id="rId56" Type="http://schemas.openxmlformats.org/officeDocument/2006/relationships/image" Target="../media/image215.png"/><Relationship Id="rId77" Type="http://schemas.openxmlformats.org/officeDocument/2006/relationships/customXml" Target="../ink/ink224.xml"/><Relationship Id="rId100" Type="http://schemas.openxmlformats.org/officeDocument/2006/relationships/image" Target="../media/image237.png"/><Relationship Id="rId282" Type="http://schemas.openxmlformats.org/officeDocument/2006/relationships/customXml" Target="../ink/ink328.xml"/><Relationship Id="rId317" Type="http://schemas.openxmlformats.org/officeDocument/2006/relationships/image" Target="../media/image343.png"/><Relationship Id="rId8" Type="http://schemas.openxmlformats.org/officeDocument/2006/relationships/image" Target="../media/image191.png"/><Relationship Id="rId98" Type="http://schemas.openxmlformats.org/officeDocument/2006/relationships/image" Target="../media/image236.png"/><Relationship Id="rId121" Type="http://schemas.openxmlformats.org/officeDocument/2006/relationships/customXml" Target="../ink/ink246.xml"/><Relationship Id="rId142" Type="http://schemas.openxmlformats.org/officeDocument/2006/relationships/image" Target="../media/image55.png"/><Relationship Id="rId163" Type="http://schemas.openxmlformats.org/officeDocument/2006/relationships/customXml" Target="../ink/ink267.xml"/><Relationship Id="rId184" Type="http://schemas.openxmlformats.org/officeDocument/2006/relationships/image" Target="../media/image278.png"/><Relationship Id="rId219" Type="http://schemas.openxmlformats.org/officeDocument/2006/relationships/customXml" Target="../ink/ink295.xml"/><Relationship Id="rId230" Type="http://schemas.openxmlformats.org/officeDocument/2006/relationships/image" Target="../media/image301.png"/><Relationship Id="rId251" Type="http://schemas.openxmlformats.org/officeDocument/2006/relationships/customXml" Target="../ink/ink312.xml"/><Relationship Id="rId25" Type="http://schemas.openxmlformats.org/officeDocument/2006/relationships/customXml" Target="../ink/ink198.xml"/><Relationship Id="rId46" Type="http://schemas.openxmlformats.org/officeDocument/2006/relationships/image" Target="../media/image210.png"/><Relationship Id="rId67" Type="http://schemas.openxmlformats.org/officeDocument/2006/relationships/customXml" Target="../ink/ink219.xml"/><Relationship Id="rId272" Type="http://schemas.openxmlformats.org/officeDocument/2006/relationships/customXml" Target="../ink/ink323.xml"/><Relationship Id="rId293" Type="http://schemas.openxmlformats.org/officeDocument/2006/relationships/image" Target="../media/image331.png"/><Relationship Id="rId307" Type="http://schemas.openxmlformats.org/officeDocument/2006/relationships/image" Target="../media/image338.png"/><Relationship Id="rId328" Type="http://schemas.openxmlformats.org/officeDocument/2006/relationships/customXml" Target="../ink/ink351.xml"/><Relationship Id="rId88" Type="http://schemas.openxmlformats.org/officeDocument/2006/relationships/image" Target="../media/image231.png"/><Relationship Id="rId111" Type="http://schemas.openxmlformats.org/officeDocument/2006/relationships/customXml" Target="../ink/ink241.xml"/><Relationship Id="rId132" Type="http://schemas.openxmlformats.org/officeDocument/2006/relationships/image" Target="../media/image253.png"/><Relationship Id="rId153" Type="http://schemas.openxmlformats.org/officeDocument/2006/relationships/customXml" Target="../ink/ink262.xml"/><Relationship Id="rId174" Type="http://schemas.openxmlformats.org/officeDocument/2006/relationships/image" Target="../media/image273.png"/><Relationship Id="rId195" Type="http://schemas.openxmlformats.org/officeDocument/2006/relationships/customXml" Target="../ink/ink283.xml"/><Relationship Id="rId209" Type="http://schemas.openxmlformats.org/officeDocument/2006/relationships/customXml" Target="../ink/ink290.xml"/><Relationship Id="rId220" Type="http://schemas.openxmlformats.org/officeDocument/2006/relationships/image" Target="../media/image296.png"/><Relationship Id="rId241" Type="http://schemas.openxmlformats.org/officeDocument/2006/relationships/customXml" Target="../ink/ink307.xml"/><Relationship Id="rId15" Type="http://schemas.openxmlformats.org/officeDocument/2006/relationships/customXml" Target="../ink/ink193.xml"/><Relationship Id="rId36" Type="http://schemas.openxmlformats.org/officeDocument/2006/relationships/image" Target="../media/image205.png"/><Relationship Id="rId57" Type="http://schemas.openxmlformats.org/officeDocument/2006/relationships/customXml" Target="../ink/ink214.xml"/><Relationship Id="rId262" Type="http://schemas.openxmlformats.org/officeDocument/2006/relationships/image" Target="../media/image316.png"/><Relationship Id="rId283" Type="http://schemas.openxmlformats.org/officeDocument/2006/relationships/image" Target="../media/image326.png"/><Relationship Id="rId318" Type="http://schemas.openxmlformats.org/officeDocument/2006/relationships/customXml" Target="../ink/ink346.xml"/><Relationship Id="rId78" Type="http://schemas.openxmlformats.org/officeDocument/2006/relationships/image" Target="../media/image226.png"/><Relationship Id="rId99" Type="http://schemas.openxmlformats.org/officeDocument/2006/relationships/customXml" Target="../ink/ink235.xml"/><Relationship Id="rId101" Type="http://schemas.openxmlformats.org/officeDocument/2006/relationships/customXml" Target="../ink/ink236.xml"/><Relationship Id="rId122" Type="http://schemas.openxmlformats.org/officeDocument/2006/relationships/image" Target="../media/image248.png"/><Relationship Id="rId143" Type="http://schemas.openxmlformats.org/officeDocument/2006/relationships/customXml" Target="../ink/ink257.xml"/><Relationship Id="rId164" Type="http://schemas.openxmlformats.org/officeDocument/2006/relationships/image" Target="../media/image268.png"/><Relationship Id="rId185" Type="http://schemas.openxmlformats.org/officeDocument/2006/relationships/customXml" Target="../ink/ink278.xml"/><Relationship Id="rId9" Type="http://schemas.openxmlformats.org/officeDocument/2006/relationships/customXml" Target="../ink/ink190.xml"/><Relationship Id="rId210" Type="http://schemas.openxmlformats.org/officeDocument/2006/relationships/image" Target="../media/image291.png"/><Relationship Id="rId26" Type="http://schemas.openxmlformats.org/officeDocument/2006/relationships/image" Target="../media/image200.png"/><Relationship Id="rId231" Type="http://schemas.openxmlformats.org/officeDocument/2006/relationships/customXml" Target="../ink/ink301.xml"/><Relationship Id="rId252" Type="http://schemas.openxmlformats.org/officeDocument/2006/relationships/image" Target="../media/image311.png"/><Relationship Id="rId273" Type="http://schemas.openxmlformats.org/officeDocument/2006/relationships/image" Target="../media/image321.png"/><Relationship Id="rId294" Type="http://schemas.openxmlformats.org/officeDocument/2006/relationships/customXml" Target="../ink/ink334.xml"/><Relationship Id="rId308" Type="http://schemas.openxmlformats.org/officeDocument/2006/relationships/customXml" Target="../ink/ink341.xml"/><Relationship Id="rId329" Type="http://schemas.openxmlformats.org/officeDocument/2006/relationships/image" Target="../media/image349.png"/><Relationship Id="rId47" Type="http://schemas.openxmlformats.org/officeDocument/2006/relationships/customXml" Target="../ink/ink209.xml"/><Relationship Id="rId68" Type="http://schemas.openxmlformats.org/officeDocument/2006/relationships/image" Target="../media/image221.png"/><Relationship Id="rId89" Type="http://schemas.openxmlformats.org/officeDocument/2006/relationships/customXml" Target="../ink/ink230.xml"/><Relationship Id="rId112" Type="http://schemas.openxmlformats.org/officeDocument/2006/relationships/image" Target="../media/image243.png"/><Relationship Id="rId133" Type="http://schemas.openxmlformats.org/officeDocument/2006/relationships/customXml" Target="../ink/ink252.xml"/><Relationship Id="rId154" Type="http://schemas.openxmlformats.org/officeDocument/2006/relationships/image" Target="../media/image263.png"/><Relationship Id="rId175" Type="http://schemas.openxmlformats.org/officeDocument/2006/relationships/customXml" Target="../ink/ink273.xml"/><Relationship Id="rId196" Type="http://schemas.openxmlformats.org/officeDocument/2006/relationships/image" Target="../media/image284.png"/><Relationship Id="rId200" Type="http://schemas.openxmlformats.org/officeDocument/2006/relationships/image" Target="../media/image286.png"/><Relationship Id="rId16" Type="http://schemas.openxmlformats.org/officeDocument/2006/relationships/image" Target="../media/image195.png"/><Relationship Id="rId221" Type="http://schemas.openxmlformats.org/officeDocument/2006/relationships/customXml" Target="../ink/ink296.xml"/><Relationship Id="rId242" Type="http://schemas.openxmlformats.org/officeDocument/2006/relationships/image" Target="../media/image306.png"/><Relationship Id="rId263" Type="http://schemas.openxmlformats.org/officeDocument/2006/relationships/customXml" Target="../ink/ink318.xml"/><Relationship Id="rId284" Type="http://schemas.openxmlformats.org/officeDocument/2006/relationships/customXml" Target="../ink/ink329.xml"/><Relationship Id="rId319" Type="http://schemas.openxmlformats.org/officeDocument/2006/relationships/image" Target="../media/image344.png"/><Relationship Id="rId37" Type="http://schemas.openxmlformats.org/officeDocument/2006/relationships/customXml" Target="../ink/ink204.xml"/><Relationship Id="rId58" Type="http://schemas.openxmlformats.org/officeDocument/2006/relationships/image" Target="../media/image216.png"/><Relationship Id="rId79" Type="http://schemas.openxmlformats.org/officeDocument/2006/relationships/customXml" Target="../ink/ink225.xml"/><Relationship Id="rId102" Type="http://schemas.openxmlformats.org/officeDocument/2006/relationships/image" Target="../media/image238.png"/><Relationship Id="rId123" Type="http://schemas.openxmlformats.org/officeDocument/2006/relationships/customXml" Target="../ink/ink247.xml"/><Relationship Id="rId144" Type="http://schemas.openxmlformats.org/officeDocument/2006/relationships/image" Target="../media/image258.png"/><Relationship Id="rId330" Type="http://schemas.openxmlformats.org/officeDocument/2006/relationships/customXml" Target="../ink/ink352.xml"/><Relationship Id="rId90" Type="http://schemas.openxmlformats.org/officeDocument/2006/relationships/image" Target="../media/image232.png"/><Relationship Id="rId165" Type="http://schemas.openxmlformats.org/officeDocument/2006/relationships/customXml" Target="../ink/ink268.xml"/><Relationship Id="rId186" Type="http://schemas.openxmlformats.org/officeDocument/2006/relationships/image" Target="../media/image279.png"/><Relationship Id="rId211" Type="http://schemas.openxmlformats.org/officeDocument/2006/relationships/customXml" Target="../ink/ink291.xml"/><Relationship Id="rId232" Type="http://schemas.openxmlformats.org/officeDocument/2006/relationships/customXml" Target="../ink/ink302.xml"/><Relationship Id="rId253" Type="http://schemas.openxmlformats.org/officeDocument/2006/relationships/customXml" Target="../ink/ink313.xml"/><Relationship Id="rId274" Type="http://schemas.openxmlformats.org/officeDocument/2006/relationships/customXml" Target="../ink/ink324.xml"/><Relationship Id="rId295" Type="http://schemas.openxmlformats.org/officeDocument/2006/relationships/image" Target="../media/image332.png"/><Relationship Id="rId309" Type="http://schemas.openxmlformats.org/officeDocument/2006/relationships/image" Target="../media/image339.png"/><Relationship Id="rId27" Type="http://schemas.openxmlformats.org/officeDocument/2006/relationships/customXml" Target="../ink/ink199.xml"/><Relationship Id="rId48" Type="http://schemas.openxmlformats.org/officeDocument/2006/relationships/image" Target="../media/image211.png"/><Relationship Id="rId69" Type="http://schemas.openxmlformats.org/officeDocument/2006/relationships/customXml" Target="../ink/ink220.xml"/><Relationship Id="rId113" Type="http://schemas.openxmlformats.org/officeDocument/2006/relationships/customXml" Target="../ink/ink242.xml"/><Relationship Id="rId134" Type="http://schemas.openxmlformats.org/officeDocument/2006/relationships/image" Target="../media/image254.png"/><Relationship Id="rId320" Type="http://schemas.openxmlformats.org/officeDocument/2006/relationships/customXml" Target="../ink/ink347.xml"/><Relationship Id="rId80" Type="http://schemas.openxmlformats.org/officeDocument/2006/relationships/image" Target="../media/image227.png"/><Relationship Id="rId155" Type="http://schemas.openxmlformats.org/officeDocument/2006/relationships/customXml" Target="../ink/ink263.xml"/><Relationship Id="rId176" Type="http://schemas.openxmlformats.org/officeDocument/2006/relationships/image" Target="../media/image274.png"/><Relationship Id="rId197" Type="http://schemas.openxmlformats.org/officeDocument/2006/relationships/customXml" Target="../ink/ink284.xml"/><Relationship Id="rId201" Type="http://schemas.openxmlformats.org/officeDocument/2006/relationships/customXml" Target="../ink/ink286.xml"/><Relationship Id="rId222" Type="http://schemas.openxmlformats.org/officeDocument/2006/relationships/image" Target="../media/image297.png"/><Relationship Id="rId243" Type="http://schemas.openxmlformats.org/officeDocument/2006/relationships/customXml" Target="../ink/ink308.xml"/><Relationship Id="rId264" Type="http://schemas.openxmlformats.org/officeDocument/2006/relationships/image" Target="../media/image317.png"/><Relationship Id="rId285" Type="http://schemas.openxmlformats.org/officeDocument/2006/relationships/image" Target="../media/image327.png"/><Relationship Id="rId17" Type="http://schemas.openxmlformats.org/officeDocument/2006/relationships/customXml" Target="../ink/ink194.xml"/><Relationship Id="rId38" Type="http://schemas.openxmlformats.org/officeDocument/2006/relationships/image" Target="../media/image206.png"/><Relationship Id="rId59" Type="http://schemas.openxmlformats.org/officeDocument/2006/relationships/customXml" Target="../ink/ink215.xml"/><Relationship Id="rId103" Type="http://schemas.openxmlformats.org/officeDocument/2006/relationships/customXml" Target="../ink/ink237.xml"/><Relationship Id="rId124" Type="http://schemas.openxmlformats.org/officeDocument/2006/relationships/image" Target="../media/image249.png"/><Relationship Id="rId310" Type="http://schemas.openxmlformats.org/officeDocument/2006/relationships/customXml" Target="../ink/ink342.xml"/><Relationship Id="rId70" Type="http://schemas.openxmlformats.org/officeDocument/2006/relationships/image" Target="../media/image222.png"/><Relationship Id="rId91" Type="http://schemas.openxmlformats.org/officeDocument/2006/relationships/customXml" Target="../ink/ink231.xml"/><Relationship Id="rId145" Type="http://schemas.openxmlformats.org/officeDocument/2006/relationships/customXml" Target="../ink/ink258.xml"/><Relationship Id="rId166" Type="http://schemas.openxmlformats.org/officeDocument/2006/relationships/image" Target="../media/image269.png"/><Relationship Id="rId187" Type="http://schemas.openxmlformats.org/officeDocument/2006/relationships/customXml" Target="../ink/ink279.xml"/><Relationship Id="rId331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92.png"/><Relationship Id="rId233" Type="http://schemas.openxmlformats.org/officeDocument/2006/relationships/image" Target="../media/image302.png"/><Relationship Id="rId254" Type="http://schemas.openxmlformats.org/officeDocument/2006/relationships/image" Target="../media/image312.png"/><Relationship Id="rId28" Type="http://schemas.openxmlformats.org/officeDocument/2006/relationships/image" Target="../media/image201.png"/><Relationship Id="rId49" Type="http://schemas.openxmlformats.org/officeDocument/2006/relationships/customXml" Target="../ink/ink210.xml"/><Relationship Id="rId114" Type="http://schemas.openxmlformats.org/officeDocument/2006/relationships/image" Target="../media/image244.png"/><Relationship Id="rId275" Type="http://schemas.openxmlformats.org/officeDocument/2006/relationships/image" Target="../media/image322.png"/><Relationship Id="rId296" Type="http://schemas.openxmlformats.org/officeDocument/2006/relationships/customXml" Target="../ink/ink335.xml"/><Relationship Id="rId300" Type="http://schemas.openxmlformats.org/officeDocument/2006/relationships/customXml" Target="../ink/ink337.xml"/><Relationship Id="rId60" Type="http://schemas.openxmlformats.org/officeDocument/2006/relationships/image" Target="../media/image217.png"/><Relationship Id="rId81" Type="http://schemas.openxmlformats.org/officeDocument/2006/relationships/customXml" Target="../ink/ink226.xml"/><Relationship Id="rId135" Type="http://schemas.openxmlformats.org/officeDocument/2006/relationships/customXml" Target="../ink/ink253.xml"/><Relationship Id="rId156" Type="http://schemas.openxmlformats.org/officeDocument/2006/relationships/image" Target="../media/image264.png"/><Relationship Id="rId177" Type="http://schemas.openxmlformats.org/officeDocument/2006/relationships/customXml" Target="../ink/ink274.xml"/><Relationship Id="rId198" Type="http://schemas.openxmlformats.org/officeDocument/2006/relationships/image" Target="../media/image285.png"/><Relationship Id="rId321" Type="http://schemas.openxmlformats.org/officeDocument/2006/relationships/image" Target="../media/image345.png"/><Relationship Id="rId202" Type="http://schemas.openxmlformats.org/officeDocument/2006/relationships/image" Target="../media/image287.png"/><Relationship Id="rId223" Type="http://schemas.openxmlformats.org/officeDocument/2006/relationships/customXml" Target="../ink/ink297.xml"/><Relationship Id="rId244" Type="http://schemas.openxmlformats.org/officeDocument/2006/relationships/image" Target="../media/image307.png"/><Relationship Id="rId18" Type="http://schemas.openxmlformats.org/officeDocument/2006/relationships/image" Target="../media/image196.png"/><Relationship Id="rId39" Type="http://schemas.openxmlformats.org/officeDocument/2006/relationships/customXml" Target="../ink/ink205.xml"/><Relationship Id="rId265" Type="http://schemas.openxmlformats.org/officeDocument/2006/relationships/customXml" Target="../ink/ink319.xml"/><Relationship Id="rId286" Type="http://schemas.openxmlformats.org/officeDocument/2006/relationships/customXml" Target="../ink/ink330.xml"/><Relationship Id="rId50" Type="http://schemas.openxmlformats.org/officeDocument/2006/relationships/image" Target="../media/image212.png"/><Relationship Id="rId104" Type="http://schemas.openxmlformats.org/officeDocument/2006/relationships/image" Target="../media/image239.png"/><Relationship Id="rId125" Type="http://schemas.openxmlformats.org/officeDocument/2006/relationships/customXml" Target="../ink/ink248.xml"/><Relationship Id="rId146" Type="http://schemas.openxmlformats.org/officeDocument/2006/relationships/image" Target="../media/image259.png"/><Relationship Id="rId167" Type="http://schemas.openxmlformats.org/officeDocument/2006/relationships/customXml" Target="../ink/ink269.xml"/><Relationship Id="rId188" Type="http://schemas.openxmlformats.org/officeDocument/2006/relationships/image" Target="../media/image280.png"/><Relationship Id="rId311" Type="http://schemas.openxmlformats.org/officeDocument/2006/relationships/image" Target="../media/image340.png"/><Relationship Id="rId332" Type="http://schemas.openxmlformats.org/officeDocument/2006/relationships/customXml" Target="../ink/ink353.xml"/><Relationship Id="rId71" Type="http://schemas.openxmlformats.org/officeDocument/2006/relationships/customXml" Target="../ink/ink221.xml"/><Relationship Id="rId92" Type="http://schemas.openxmlformats.org/officeDocument/2006/relationships/image" Target="../media/image233.png"/><Relationship Id="rId213" Type="http://schemas.openxmlformats.org/officeDocument/2006/relationships/customXml" Target="../ink/ink292.xml"/><Relationship Id="rId234" Type="http://schemas.openxmlformats.org/officeDocument/2006/relationships/customXml" Target="../ink/ink303.xml"/><Relationship Id="rId2" Type="http://schemas.openxmlformats.org/officeDocument/2006/relationships/image" Target="../media/image188.png"/><Relationship Id="rId29" Type="http://schemas.openxmlformats.org/officeDocument/2006/relationships/customXml" Target="../ink/ink200.xml"/><Relationship Id="rId255" Type="http://schemas.openxmlformats.org/officeDocument/2006/relationships/customXml" Target="../ink/ink314.xml"/><Relationship Id="rId276" Type="http://schemas.openxmlformats.org/officeDocument/2006/relationships/customXml" Target="../ink/ink325.xml"/><Relationship Id="rId297" Type="http://schemas.openxmlformats.org/officeDocument/2006/relationships/image" Target="../media/image333.png"/><Relationship Id="rId40" Type="http://schemas.openxmlformats.org/officeDocument/2006/relationships/image" Target="../media/image207.png"/><Relationship Id="rId115" Type="http://schemas.openxmlformats.org/officeDocument/2006/relationships/customXml" Target="../ink/ink243.xml"/><Relationship Id="rId136" Type="http://schemas.openxmlformats.org/officeDocument/2006/relationships/image" Target="../media/image255.png"/><Relationship Id="rId157" Type="http://schemas.openxmlformats.org/officeDocument/2006/relationships/customXml" Target="../ink/ink264.xml"/><Relationship Id="rId178" Type="http://schemas.openxmlformats.org/officeDocument/2006/relationships/image" Target="../media/image275.png"/><Relationship Id="rId301" Type="http://schemas.openxmlformats.org/officeDocument/2006/relationships/image" Target="../media/image335.png"/><Relationship Id="rId322" Type="http://schemas.openxmlformats.org/officeDocument/2006/relationships/customXml" Target="../ink/ink348.xml"/><Relationship Id="rId61" Type="http://schemas.openxmlformats.org/officeDocument/2006/relationships/customXml" Target="../ink/ink216.xml"/><Relationship Id="rId82" Type="http://schemas.openxmlformats.org/officeDocument/2006/relationships/image" Target="../media/image228.png"/><Relationship Id="rId199" Type="http://schemas.openxmlformats.org/officeDocument/2006/relationships/customXml" Target="../ink/ink285.xml"/><Relationship Id="rId203" Type="http://schemas.openxmlformats.org/officeDocument/2006/relationships/customXml" Target="../ink/ink287.xml"/><Relationship Id="rId19" Type="http://schemas.openxmlformats.org/officeDocument/2006/relationships/customXml" Target="../ink/ink195.xml"/><Relationship Id="rId224" Type="http://schemas.openxmlformats.org/officeDocument/2006/relationships/image" Target="../media/image298.png"/><Relationship Id="rId245" Type="http://schemas.openxmlformats.org/officeDocument/2006/relationships/customXml" Target="../ink/ink309.xml"/><Relationship Id="rId266" Type="http://schemas.openxmlformats.org/officeDocument/2006/relationships/image" Target="../media/image318.png"/><Relationship Id="rId287" Type="http://schemas.openxmlformats.org/officeDocument/2006/relationships/image" Target="../media/image328.png"/><Relationship Id="rId30" Type="http://schemas.openxmlformats.org/officeDocument/2006/relationships/image" Target="../media/image202.png"/><Relationship Id="rId105" Type="http://schemas.openxmlformats.org/officeDocument/2006/relationships/customXml" Target="../ink/ink238.xml"/><Relationship Id="rId126" Type="http://schemas.openxmlformats.org/officeDocument/2006/relationships/image" Target="../media/image250.png"/><Relationship Id="rId147" Type="http://schemas.openxmlformats.org/officeDocument/2006/relationships/customXml" Target="../ink/ink259.xml"/><Relationship Id="rId168" Type="http://schemas.openxmlformats.org/officeDocument/2006/relationships/image" Target="../media/image270.png"/><Relationship Id="rId312" Type="http://schemas.openxmlformats.org/officeDocument/2006/relationships/customXml" Target="../ink/ink343.xml"/><Relationship Id="rId333" Type="http://schemas.openxmlformats.org/officeDocument/2006/relationships/image" Target="../media/image351.png"/><Relationship Id="rId51" Type="http://schemas.openxmlformats.org/officeDocument/2006/relationships/customXml" Target="../ink/ink211.xml"/><Relationship Id="rId72" Type="http://schemas.openxmlformats.org/officeDocument/2006/relationships/image" Target="../media/image223.png"/><Relationship Id="rId93" Type="http://schemas.openxmlformats.org/officeDocument/2006/relationships/customXml" Target="../ink/ink232.xml"/><Relationship Id="rId189" Type="http://schemas.openxmlformats.org/officeDocument/2006/relationships/customXml" Target="../ink/ink280.xml"/><Relationship Id="rId3" Type="http://schemas.openxmlformats.org/officeDocument/2006/relationships/customXml" Target="../ink/ink187.xml"/><Relationship Id="rId214" Type="http://schemas.openxmlformats.org/officeDocument/2006/relationships/image" Target="../media/image293.png"/><Relationship Id="rId235" Type="http://schemas.openxmlformats.org/officeDocument/2006/relationships/image" Target="../media/image303.png"/><Relationship Id="rId256" Type="http://schemas.openxmlformats.org/officeDocument/2006/relationships/image" Target="../media/image313.png"/><Relationship Id="rId277" Type="http://schemas.openxmlformats.org/officeDocument/2006/relationships/image" Target="../media/image323.png"/><Relationship Id="rId298" Type="http://schemas.openxmlformats.org/officeDocument/2006/relationships/customXml" Target="../ink/ink336.xml"/><Relationship Id="rId116" Type="http://schemas.openxmlformats.org/officeDocument/2006/relationships/image" Target="../media/image245.png"/><Relationship Id="rId137" Type="http://schemas.openxmlformats.org/officeDocument/2006/relationships/customXml" Target="../ink/ink254.xml"/><Relationship Id="rId158" Type="http://schemas.openxmlformats.org/officeDocument/2006/relationships/image" Target="../media/image265.png"/><Relationship Id="rId302" Type="http://schemas.openxmlformats.org/officeDocument/2006/relationships/customXml" Target="../ink/ink338.xml"/><Relationship Id="rId323" Type="http://schemas.openxmlformats.org/officeDocument/2006/relationships/image" Target="../media/image346.png"/><Relationship Id="rId20" Type="http://schemas.openxmlformats.org/officeDocument/2006/relationships/image" Target="../media/image197.png"/><Relationship Id="rId41" Type="http://schemas.openxmlformats.org/officeDocument/2006/relationships/customXml" Target="../ink/ink206.xml"/><Relationship Id="rId62" Type="http://schemas.openxmlformats.org/officeDocument/2006/relationships/image" Target="../media/image218.png"/><Relationship Id="rId83" Type="http://schemas.openxmlformats.org/officeDocument/2006/relationships/customXml" Target="../ink/ink227.xml"/><Relationship Id="rId179" Type="http://schemas.openxmlformats.org/officeDocument/2006/relationships/customXml" Target="../ink/ink275.xml"/><Relationship Id="rId190" Type="http://schemas.openxmlformats.org/officeDocument/2006/relationships/image" Target="../media/image281.png"/><Relationship Id="rId204" Type="http://schemas.openxmlformats.org/officeDocument/2006/relationships/image" Target="../media/image288.png"/><Relationship Id="rId225" Type="http://schemas.openxmlformats.org/officeDocument/2006/relationships/customXml" Target="../ink/ink298.xml"/><Relationship Id="rId246" Type="http://schemas.openxmlformats.org/officeDocument/2006/relationships/image" Target="../media/image308.png"/><Relationship Id="rId267" Type="http://schemas.openxmlformats.org/officeDocument/2006/relationships/customXml" Target="../ink/ink320.xml"/><Relationship Id="rId288" Type="http://schemas.openxmlformats.org/officeDocument/2006/relationships/customXml" Target="../ink/ink331.xml"/><Relationship Id="rId106" Type="http://schemas.openxmlformats.org/officeDocument/2006/relationships/image" Target="../media/image240.png"/><Relationship Id="rId127" Type="http://schemas.openxmlformats.org/officeDocument/2006/relationships/customXml" Target="../ink/ink249.xml"/><Relationship Id="rId313" Type="http://schemas.openxmlformats.org/officeDocument/2006/relationships/image" Target="../media/image341.png"/><Relationship Id="rId10" Type="http://schemas.openxmlformats.org/officeDocument/2006/relationships/image" Target="../media/image192.png"/><Relationship Id="rId31" Type="http://schemas.openxmlformats.org/officeDocument/2006/relationships/customXml" Target="../ink/ink201.xml"/><Relationship Id="rId52" Type="http://schemas.openxmlformats.org/officeDocument/2006/relationships/image" Target="../media/image213.png"/><Relationship Id="rId73" Type="http://schemas.openxmlformats.org/officeDocument/2006/relationships/customXml" Target="../ink/ink222.xml"/><Relationship Id="rId94" Type="http://schemas.openxmlformats.org/officeDocument/2006/relationships/image" Target="../media/image234.png"/><Relationship Id="rId148" Type="http://schemas.openxmlformats.org/officeDocument/2006/relationships/image" Target="../media/image260.png"/><Relationship Id="rId169" Type="http://schemas.openxmlformats.org/officeDocument/2006/relationships/customXml" Target="../ink/ink270.xml"/><Relationship Id="rId334" Type="http://schemas.openxmlformats.org/officeDocument/2006/relationships/customXml" Target="../ink/ink354.xml"/><Relationship Id="rId4" Type="http://schemas.openxmlformats.org/officeDocument/2006/relationships/image" Target="../media/image189.png"/><Relationship Id="rId180" Type="http://schemas.openxmlformats.org/officeDocument/2006/relationships/image" Target="../media/image276.png"/><Relationship Id="rId215" Type="http://schemas.openxmlformats.org/officeDocument/2006/relationships/customXml" Target="../ink/ink293.xml"/><Relationship Id="rId236" Type="http://schemas.openxmlformats.org/officeDocument/2006/relationships/customXml" Target="../ink/ink304.xml"/><Relationship Id="rId257" Type="http://schemas.openxmlformats.org/officeDocument/2006/relationships/customXml" Target="../ink/ink315.xml"/><Relationship Id="rId278" Type="http://schemas.openxmlformats.org/officeDocument/2006/relationships/customXml" Target="../ink/ink326.xml"/><Relationship Id="rId303" Type="http://schemas.openxmlformats.org/officeDocument/2006/relationships/image" Target="../media/image336.png"/><Relationship Id="rId42" Type="http://schemas.openxmlformats.org/officeDocument/2006/relationships/image" Target="../media/image208.png"/><Relationship Id="rId84" Type="http://schemas.openxmlformats.org/officeDocument/2006/relationships/image" Target="../media/image229.png"/><Relationship Id="rId138" Type="http://schemas.openxmlformats.org/officeDocument/2006/relationships/image" Target="../media/image256.png"/><Relationship Id="rId191" Type="http://schemas.openxmlformats.org/officeDocument/2006/relationships/customXml" Target="../ink/ink281.xml"/><Relationship Id="rId205" Type="http://schemas.openxmlformats.org/officeDocument/2006/relationships/customXml" Target="../ink/ink288.xml"/><Relationship Id="rId247" Type="http://schemas.openxmlformats.org/officeDocument/2006/relationships/customXml" Target="../ink/ink310.xml"/><Relationship Id="rId107" Type="http://schemas.openxmlformats.org/officeDocument/2006/relationships/customXml" Target="../ink/ink239.xml"/><Relationship Id="rId289" Type="http://schemas.openxmlformats.org/officeDocument/2006/relationships/image" Target="../media/image329.png"/><Relationship Id="rId11" Type="http://schemas.openxmlformats.org/officeDocument/2006/relationships/customXml" Target="../ink/ink191.xml"/><Relationship Id="rId53" Type="http://schemas.openxmlformats.org/officeDocument/2006/relationships/customXml" Target="../ink/ink212.xml"/><Relationship Id="rId149" Type="http://schemas.openxmlformats.org/officeDocument/2006/relationships/customXml" Target="../ink/ink260.xml"/><Relationship Id="rId314" Type="http://schemas.openxmlformats.org/officeDocument/2006/relationships/customXml" Target="../ink/ink344.xml"/><Relationship Id="rId95" Type="http://schemas.openxmlformats.org/officeDocument/2006/relationships/customXml" Target="../ink/ink233.xml"/><Relationship Id="rId160" Type="http://schemas.openxmlformats.org/officeDocument/2006/relationships/image" Target="../media/image266.png"/><Relationship Id="rId216" Type="http://schemas.openxmlformats.org/officeDocument/2006/relationships/image" Target="../media/image294.png"/><Relationship Id="rId258" Type="http://schemas.openxmlformats.org/officeDocument/2006/relationships/image" Target="../media/image314.png"/><Relationship Id="rId22" Type="http://schemas.openxmlformats.org/officeDocument/2006/relationships/image" Target="../media/image198.png"/><Relationship Id="rId64" Type="http://schemas.openxmlformats.org/officeDocument/2006/relationships/image" Target="../media/image219.png"/><Relationship Id="rId118" Type="http://schemas.openxmlformats.org/officeDocument/2006/relationships/image" Target="../media/image246.png"/><Relationship Id="rId325" Type="http://schemas.openxmlformats.org/officeDocument/2006/relationships/image" Target="../media/image347.png"/><Relationship Id="rId171" Type="http://schemas.openxmlformats.org/officeDocument/2006/relationships/customXml" Target="../ink/ink271.xml"/><Relationship Id="rId227" Type="http://schemas.openxmlformats.org/officeDocument/2006/relationships/customXml" Target="../ink/ink299.xml"/><Relationship Id="rId269" Type="http://schemas.openxmlformats.org/officeDocument/2006/relationships/customXml" Target="../ink/ink321.xml"/><Relationship Id="rId33" Type="http://schemas.openxmlformats.org/officeDocument/2006/relationships/customXml" Target="../ink/ink202.xml"/><Relationship Id="rId129" Type="http://schemas.openxmlformats.org/officeDocument/2006/relationships/customXml" Target="../ink/ink250.xml"/><Relationship Id="rId280" Type="http://schemas.openxmlformats.org/officeDocument/2006/relationships/customXml" Target="../ink/ink327.xml"/><Relationship Id="rId75" Type="http://schemas.openxmlformats.org/officeDocument/2006/relationships/customXml" Target="../ink/ink223.xml"/><Relationship Id="rId140" Type="http://schemas.openxmlformats.org/officeDocument/2006/relationships/image" Target="../media/image257.png"/><Relationship Id="rId182" Type="http://schemas.openxmlformats.org/officeDocument/2006/relationships/image" Target="../media/image277.png"/><Relationship Id="rId6" Type="http://schemas.openxmlformats.org/officeDocument/2006/relationships/image" Target="../media/image190.png"/><Relationship Id="rId238" Type="http://schemas.openxmlformats.org/officeDocument/2006/relationships/image" Target="../media/image304.png"/><Relationship Id="rId291" Type="http://schemas.openxmlformats.org/officeDocument/2006/relationships/image" Target="../media/image330.png"/><Relationship Id="rId305" Type="http://schemas.openxmlformats.org/officeDocument/2006/relationships/image" Target="../media/image337.png"/><Relationship Id="rId44" Type="http://schemas.openxmlformats.org/officeDocument/2006/relationships/image" Target="../media/image209.png"/><Relationship Id="rId86" Type="http://schemas.openxmlformats.org/officeDocument/2006/relationships/image" Target="../media/image230.png"/><Relationship Id="rId151" Type="http://schemas.openxmlformats.org/officeDocument/2006/relationships/customXml" Target="../ink/ink261.xml"/><Relationship Id="rId193" Type="http://schemas.openxmlformats.org/officeDocument/2006/relationships/customXml" Target="../ink/ink282.xml"/><Relationship Id="rId207" Type="http://schemas.openxmlformats.org/officeDocument/2006/relationships/customXml" Target="../ink/ink289.xml"/><Relationship Id="rId249" Type="http://schemas.openxmlformats.org/officeDocument/2006/relationships/customXml" Target="../ink/ink311.xml"/><Relationship Id="rId13" Type="http://schemas.openxmlformats.org/officeDocument/2006/relationships/customXml" Target="../ink/ink192.xml"/><Relationship Id="rId109" Type="http://schemas.openxmlformats.org/officeDocument/2006/relationships/customXml" Target="../ink/ink240.xml"/><Relationship Id="rId260" Type="http://schemas.openxmlformats.org/officeDocument/2006/relationships/image" Target="../media/image315.png"/><Relationship Id="rId316" Type="http://schemas.openxmlformats.org/officeDocument/2006/relationships/customXml" Target="../ink/ink345.xml"/><Relationship Id="rId55" Type="http://schemas.openxmlformats.org/officeDocument/2006/relationships/customXml" Target="../ink/ink213.xml"/><Relationship Id="rId97" Type="http://schemas.openxmlformats.org/officeDocument/2006/relationships/customXml" Target="../ink/ink234.xml"/><Relationship Id="rId120" Type="http://schemas.openxmlformats.org/officeDocument/2006/relationships/image" Target="../media/image247.png"/><Relationship Id="rId162" Type="http://schemas.openxmlformats.org/officeDocument/2006/relationships/image" Target="../media/image267.png"/><Relationship Id="rId218" Type="http://schemas.openxmlformats.org/officeDocument/2006/relationships/image" Target="../media/image295.png"/><Relationship Id="rId271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2.xml"/><Relationship Id="rId21" Type="http://schemas.openxmlformats.org/officeDocument/2006/relationships/customXml" Target="../ink/ink364.xml"/><Relationship Id="rId42" Type="http://schemas.openxmlformats.org/officeDocument/2006/relationships/image" Target="../media/image373.png"/><Relationship Id="rId63" Type="http://schemas.openxmlformats.org/officeDocument/2006/relationships/customXml" Target="../ink/ink385.xml"/><Relationship Id="rId84" Type="http://schemas.openxmlformats.org/officeDocument/2006/relationships/image" Target="../media/image394.png"/><Relationship Id="rId138" Type="http://schemas.openxmlformats.org/officeDocument/2006/relationships/customXml" Target="../ink/ink423.xml"/><Relationship Id="rId159" Type="http://schemas.openxmlformats.org/officeDocument/2006/relationships/image" Target="../media/image430.png"/><Relationship Id="rId170" Type="http://schemas.openxmlformats.org/officeDocument/2006/relationships/customXml" Target="../ink/ink439.xml"/><Relationship Id="rId107" Type="http://schemas.openxmlformats.org/officeDocument/2006/relationships/customXml" Target="../ink/ink407.xml"/><Relationship Id="rId11" Type="http://schemas.openxmlformats.org/officeDocument/2006/relationships/customXml" Target="../ink/ink359.xml"/><Relationship Id="rId32" Type="http://schemas.openxmlformats.org/officeDocument/2006/relationships/image" Target="../media/image368.png"/><Relationship Id="rId53" Type="http://schemas.openxmlformats.org/officeDocument/2006/relationships/customXml" Target="../ink/ink380.xml"/><Relationship Id="rId74" Type="http://schemas.openxmlformats.org/officeDocument/2006/relationships/image" Target="../media/image389.png"/><Relationship Id="rId128" Type="http://schemas.openxmlformats.org/officeDocument/2006/relationships/image" Target="../media/image415.png"/><Relationship Id="rId149" Type="http://schemas.openxmlformats.org/officeDocument/2006/relationships/image" Target="../media/image425.png"/><Relationship Id="rId5" Type="http://schemas.openxmlformats.org/officeDocument/2006/relationships/customXml" Target="../ink/ink356.xml"/><Relationship Id="rId95" Type="http://schemas.openxmlformats.org/officeDocument/2006/relationships/customXml" Target="../ink/ink401.xml"/><Relationship Id="rId160" Type="http://schemas.openxmlformats.org/officeDocument/2006/relationships/customXml" Target="../ink/ink434.xml"/><Relationship Id="rId181" Type="http://schemas.openxmlformats.org/officeDocument/2006/relationships/image" Target="../media/image441.png"/><Relationship Id="rId22" Type="http://schemas.openxmlformats.org/officeDocument/2006/relationships/image" Target="../media/image363.png"/><Relationship Id="rId43" Type="http://schemas.openxmlformats.org/officeDocument/2006/relationships/customXml" Target="../ink/ink375.xml"/><Relationship Id="rId64" Type="http://schemas.openxmlformats.org/officeDocument/2006/relationships/image" Target="../media/image384.png"/><Relationship Id="rId118" Type="http://schemas.openxmlformats.org/officeDocument/2006/relationships/image" Target="../media/image410.png"/><Relationship Id="rId139" Type="http://schemas.openxmlformats.org/officeDocument/2006/relationships/image" Target="../media/image420.png"/><Relationship Id="rId85" Type="http://schemas.openxmlformats.org/officeDocument/2006/relationships/customXml" Target="../ink/ink396.xml"/><Relationship Id="rId150" Type="http://schemas.openxmlformats.org/officeDocument/2006/relationships/customXml" Target="../ink/ink429.xml"/><Relationship Id="rId171" Type="http://schemas.openxmlformats.org/officeDocument/2006/relationships/image" Target="../media/image436.png"/><Relationship Id="rId12" Type="http://schemas.openxmlformats.org/officeDocument/2006/relationships/image" Target="../media/image358.png"/><Relationship Id="rId33" Type="http://schemas.openxmlformats.org/officeDocument/2006/relationships/customXml" Target="../ink/ink370.xml"/><Relationship Id="rId108" Type="http://schemas.openxmlformats.org/officeDocument/2006/relationships/image" Target="../media/image405.png"/><Relationship Id="rId129" Type="http://schemas.openxmlformats.org/officeDocument/2006/relationships/customXml" Target="../ink/ink418.xml"/><Relationship Id="rId54" Type="http://schemas.openxmlformats.org/officeDocument/2006/relationships/image" Target="../media/image379.png"/><Relationship Id="rId75" Type="http://schemas.openxmlformats.org/officeDocument/2006/relationships/customXml" Target="../ink/ink391.xml"/><Relationship Id="rId96" Type="http://schemas.openxmlformats.org/officeDocument/2006/relationships/image" Target="../media/image55.png"/><Relationship Id="rId140" Type="http://schemas.openxmlformats.org/officeDocument/2006/relationships/customXml" Target="../ink/ink424.xml"/><Relationship Id="rId161" Type="http://schemas.openxmlformats.org/officeDocument/2006/relationships/image" Target="../media/image431.png"/><Relationship Id="rId182" Type="http://schemas.openxmlformats.org/officeDocument/2006/relationships/customXml" Target="../ink/ink445.xml"/><Relationship Id="rId6" Type="http://schemas.openxmlformats.org/officeDocument/2006/relationships/image" Target="../media/image355.png"/><Relationship Id="rId23" Type="http://schemas.openxmlformats.org/officeDocument/2006/relationships/customXml" Target="../ink/ink365.xml"/><Relationship Id="rId119" Type="http://schemas.openxmlformats.org/officeDocument/2006/relationships/customXml" Target="../ink/ink413.xml"/><Relationship Id="rId44" Type="http://schemas.openxmlformats.org/officeDocument/2006/relationships/image" Target="../media/image374.png"/><Relationship Id="rId65" Type="http://schemas.openxmlformats.org/officeDocument/2006/relationships/customXml" Target="../ink/ink386.xml"/><Relationship Id="rId86" Type="http://schemas.openxmlformats.org/officeDocument/2006/relationships/image" Target="../media/image395.png"/><Relationship Id="rId130" Type="http://schemas.openxmlformats.org/officeDocument/2006/relationships/customXml" Target="../ink/ink419.xml"/><Relationship Id="rId151" Type="http://schemas.openxmlformats.org/officeDocument/2006/relationships/image" Target="../media/image426.png"/><Relationship Id="rId172" Type="http://schemas.openxmlformats.org/officeDocument/2006/relationships/customXml" Target="../ink/ink440.xml"/><Relationship Id="rId13" Type="http://schemas.openxmlformats.org/officeDocument/2006/relationships/customXml" Target="../ink/ink360.xml"/><Relationship Id="rId18" Type="http://schemas.openxmlformats.org/officeDocument/2006/relationships/image" Target="../media/image361.png"/><Relationship Id="rId39" Type="http://schemas.openxmlformats.org/officeDocument/2006/relationships/customXml" Target="../ink/ink373.xml"/><Relationship Id="rId109" Type="http://schemas.openxmlformats.org/officeDocument/2006/relationships/customXml" Target="../ink/ink408.xml"/><Relationship Id="rId34" Type="http://schemas.openxmlformats.org/officeDocument/2006/relationships/image" Target="../media/image369.png"/><Relationship Id="rId50" Type="http://schemas.openxmlformats.org/officeDocument/2006/relationships/image" Target="../media/image377.png"/><Relationship Id="rId55" Type="http://schemas.openxmlformats.org/officeDocument/2006/relationships/customXml" Target="../ink/ink381.xml"/><Relationship Id="rId76" Type="http://schemas.openxmlformats.org/officeDocument/2006/relationships/image" Target="../media/image390.png"/><Relationship Id="rId97" Type="http://schemas.openxmlformats.org/officeDocument/2006/relationships/customXml" Target="../ink/ink402.xml"/><Relationship Id="rId104" Type="http://schemas.openxmlformats.org/officeDocument/2006/relationships/image" Target="../media/image403.png"/><Relationship Id="rId120" Type="http://schemas.openxmlformats.org/officeDocument/2006/relationships/image" Target="../media/image411.png"/><Relationship Id="rId125" Type="http://schemas.openxmlformats.org/officeDocument/2006/relationships/customXml" Target="../ink/ink416.xml"/><Relationship Id="rId141" Type="http://schemas.openxmlformats.org/officeDocument/2006/relationships/image" Target="../media/image421.png"/><Relationship Id="rId146" Type="http://schemas.openxmlformats.org/officeDocument/2006/relationships/customXml" Target="../ink/ink427.xml"/><Relationship Id="rId167" Type="http://schemas.openxmlformats.org/officeDocument/2006/relationships/image" Target="../media/image434.png"/><Relationship Id="rId7" Type="http://schemas.openxmlformats.org/officeDocument/2006/relationships/customXml" Target="../ink/ink357.xml"/><Relationship Id="rId71" Type="http://schemas.openxmlformats.org/officeDocument/2006/relationships/customXml" Target="../ink/ink389.xml"/><Relationship Id="rId92" Type="http://schemas.openxmlformats.org/officeDocument/2006/relationships/image" Target="../media/image398.png"/><Relationship Id="rId162" Type="http://schemas.openxmlformats.org/officeDocument/2006/relationships/customXml" Target="../ink/ink435.xml"/><Relationship Id="rId183" Type="http://schemas.openxmlformats.org/officeDocument/2006/relationships/image" Target="../media/image442.png"/><Relationship Id="rId2" Type="http://schemas.openxmlformats.org/officeDocument/2006/relationships/image" Target="../media/image353.png"/><Relationship Id="rId29" Type="http://schemas.openxmlformats.org/officeDocument/2006/relationships/customXml" Target="../ink/ink368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76.xml"/><Relationship Id="rId66" Type="http://schemas.openxmlformats.org/officeDocument/2006/relationships/image" Target="../media/image385.png"/><Relationship Id="rId87" Type="http://schemas.openxmlformats.org/officeDocument/2006/relationships/customXml" Target="../ink/ink397.xml"/><Relationship Id="rId110" Type="http://schemas.openxmlformats.org/officeDocument/2006/relationships/image" Target="../media/image406.png"/><Relationship Id="rId115" Type="http://schemas.openxmlformats.org/officeDocument/2006/relationships/customXml" Target="../ink/ink411.xml"/><Relationship Id="rId131" Type="http://schemas.openxmlformats.org/officeDocument/2006/relationships/image" Target="../media/image416.png"/><Relationship Id="rId136" Type="http://schemas.openxmlformats.org/officeDocument/2006/relationships/customXml" Target="../ink/ink422.xml"/><Relationship Id="rId157" Type="http://schemas.openxmlformats.org/officeDocument/2006/relationships/image" Target="../media/image429.png"/><Relationship Id="rId178" Type="http://schemas.openxmlformats.org/officeDocument/2006/relationships/customXml" Target="../ink/ink443.xml"/><Relationship Id="rId61" Type="http://schemas.openxmlformats.org/officeDocument/2006/relationships/customXml" Target="../ink/ink384.xml"/><Relationship Id="rId82" Type="http://schemas.openxmlformats.org/officeDocument/2006/relationships/image" Target="../media/image393.png"/><Relationship Id="rId152" Type="http://schemas.openxmlformats.org/officeDocument/2006/relationships/customXml" Target="../ink/ink430.xml"/><Relationship Id="rId173" Type="http://schemas.openxmlformats.org/officeDocument/2006/relationships/image" Target="../media/image437.png"/><Relationship Id="rId19" Type="http://schemas.openxmlformats.org/officeDocument/2006/relationships/customXml" Target="../ink/ink363.xml"/><Relationship Id="rId14" Type="http://schemas.openxmlformats.org/officeDocument/2006/relationships/image" Target="../media/image359.png"/><Relationship Id="rId30" Type="http://schemas.openxmlformats.org/officeDocument/2006/relationships/image" Target="../media/image367.png"/><Relationship Id="rId35" Type="http://schemas.openxmlformats.org/officeDocument/2006/relationships/customXml" Target="../ink/ink371.xml"/><Relationship Id="rId56" Type="http://schemas.openxmlformats.org/officeDocument/2006/relationships/image" Target="../media/image380.png"/><Relationship Id="rId77" Type="http://schemas.openxmlformats.org/officeDocument/2006/relationships/customXml" Target="../ink/ink392.xml"/><Relationship Id="rId100" Type="http://schemas.openxmlformats.org/officeDocument/2006/relationships/image" Target="../media/image401.png"/><Relationship Id="rId105" Type="http://schemas.openxmlformats.org/officeDocument/2006/relationships/customXml" Target="../ink/ink406.xml"/><Relationship Id="rId126" Type="http://schemas.openxmlformats.org/officeDocument/2006/relationships/image" Target="../media/image414.png"/><Relationship Id="rId147" Type="http://schemas.openxmlformats.org/officeDocument/2006/relationships/image" Target="../media/image424.png"/><Relationship Id="rId168" Type="http://schemas.openxmlformats.org/officeDocument/2006/relationships/customXml" Target="../ink/ink438.xml"/><Relationship Id="rId8" Type="http://schemas.openxmlformats.org/officeDocument/2006/relationships/image" Target="../media/image356.png"/><Relationship Id="rId51" Type="http://schemas.openxmlformats.org/officeDocument/2006/relationships/customXml" Target="../ink/ink379.xml"/><Relationship Id="rId72" Type="http://schemas.openxmlformats.org/officeDocument/2006/relationships/image" Target="../media/image388.png"/><Relationship Id="rId93" Type="http://schemas.openxmlformats.org/officeDocument/2006/relationships/customXml" Target="../ink/ink400.xml"/><Relationship Id="rId98" Type="http://schemas.openxmlformats.org/officeDocument/2006/relationships/image" Target="../media/image400.png"/><Relationship Id="rId121" Type="http://schemas.openxmlformats.org/officeDocument/2006/relationships/customXml" Target="../ink/ink414.xml"/><Relationship Id="rId142" Type="http://schemas.openxmlformats.org/officeDocument/2006/relationships/customXml" Target="../ink/ink425.xml"/><Relationship Id="rId163" Type="http://schemas.openxmlformats.org/officeDocument/2006/relationships/image" Target="../media/image432.png"/><Relationship Id="rId184" Type="http://schemas.openxmlformats.org/officeDocument/2006/relationships/customXml" Target="../ink/ink446.xml"/><Relationship Id="rId3" Type="http://schemas.openxmlformats.org/officeDocument/2006/relationships/customXml" Target="../ink/ink355.xml"/><Relationship Id="rId25" Type="http://schemas.openxmlformats.org/officeDocument/2006/relationships/customXml" Target="../ink/ink366.xml"/><Relationship Id="rId46" Type="http://schemas.openxmlformats.org/officeDocument/2006/relationships/image" Target="../media/image375.png"/><Relationship Id="rId67" Type="http://schemas.openxmlformats.org/officeDocument/2006/relationships/customXml" Target="../ink/ink387.xml"/><Relationship Id="rId116" Type="http://schemas.openxmlformats.org/officeDocument/2006/relationships/image" Target="../media/image409.png"/><Relationship Id="rId137" Type="http://schemas.openxmlformats.org/officeDocument/2006/relationships/image" Target="../media/image419.png"/><Relationship Id="rId158" Type="http://schemas.openxmlformats.org/officeDocument/2006/relationships/customXml" Target="../ink/ink433.xml"/><Relationship Id="rId20" Type="http://schemas.openxmlformats.org/officeDocument/2006/relationships/image" Target="../media/image362.png"/><Relationship Id="rId41" Type="http://schemas.openxmlformats.org/officeDocument/2006/relationships/customXml" Target="../ink/ink374.xml"/><Relationship Id="rId62" Type="http://schemas.openxmlformats.org/officeDocument/2006/relationships/image" Target="../media/image383.png"/><Relationship Id="rId83" Type="http://schemas.openxmlformats.org/officeDocument/2006/relationships/customXml" Target="../ink/ink395.xml"/><Relationship Id="rId88" Type="http://schemas.openxmlformats.org/officeDocument/2006/relationships/image" Target="../media/image396.png"/><Relationship Id="rId111" Type="http://schemas.openxmlformats.org/officeDocument/2006/relationships/customXml" Target="../ink/ink409.xml"/><Relationship Id="rId132" Type="http://schemas.openxmlformats.org/officeDocument/2006/relationships/customXml" Target="../ink/ink420.xml"/><Relationship Id="rId153" Type="http://schemas.openxmlformats.org/officeDocument/2006/relationships/image" Target="../media/image427.png"/><Relationship Id="rId174" Type="http://schemas.openxmlformats.org/officeDocument/2006/relationships/customXml" Target="../ink/ink441.xml"/><Relationship Id="rId179" Type="http://schemas.openxmlformats.org/officeDocument/2006/relationships/image" Target="../media/image440.png"/><Relationship Id="rId15" Type="http://schemas.openxmlformats.org/officeDocument/2006/relationships/customXml" Target="../ink/ink361.xml"/><Relationship Id="rId36" Type="http://schemas.openxmlformats.org/officeDocument/2006/relationships/image" Target="../media/image370.png"/><Relationship Id="rId57" Type="http://schemas.openxmlformats.org/officeDocument/2006/relationships/customXml" Target="../ink/ink382.xml"/><Relationship Id="rId106" Type="http://schemas.openxmlformats.org/officeDocument/2006/relationships/image" Target="../media/image404.png"/><Relationship Id="rId127" Type="http://schemas.openxmlformats.org/officeDocument/2006/relationships/customXml" Target="../ink/ink417.xml"/><Relationship Id="rId10" Type="http://schemas.openxmlformats.org/officeDocument/2006/relationships/image" Target="../media/image357.png"/><Relationship Id="rId31" Type="http://schemas.openxmlformats.org/officeDocument/2006/relationships/customXml" Target="../ink/ink369.xml"/><Relationship Id="rId52" Type="http://schemas.openxmlformats.org/officeDocument/2006/relationships/image" Target="../media/image378.png"/><Relationship Id="rId73" Type="http://schemas.openxmlformats.org/officeDocument/2006/relationships/customXml" Target="../ink/ink390.xml"/><Relationship Id="rId78" Type="http://schemas.openxmlformats.org/officeDocument/2006/relationships/image" Target="../media/image391.png"/><Relationship Id="rId94" Type="http://schemas.openxmlformats.org/officeDocument/2006/relationships/image" Target="../media/image399.png"/><Relationship Id="rId99" Type="http://schemas.openxmlformats.org/officeDocument/2006/relationships/customXml" Target="../ink/ink403.xml"/><Relationship Id="rId101" Type="http://schemas.openxmlformats.org/officeDocument/2006/relationships/customXml" Target="../ink/ink404.xml"/><Relationship Id="rId122" Type="http://schemas.openxmlformats.org/officeDocument/2006/relationships/image" Target="../media/image412.png"/><Relationship Id="rId143" Type="http://schemas.openxmlformats.org/officeDocument/2006/relationships/image" Target="../media/image422.png"/><Relationship Id="rId148" Type="http://schemas.openxmlformats.org/officeDocument/2006/relationships/customXml" Target="../ink/ink428.xml"/><Relationship Id="rId164" Type="http://schemas.openxmlformats.org/officeDocument/2006/relationships/customXml" Target="../ink/ink436.xml"/><Relationship Id="rId169" Type="http://schemas.openxmlformats.org/officeDocument/2006/relationships/image" Target="../media/image435.png"/><Relationship Id="rId185" Type="http://schemas.openxmlformats.org/officeDocument/2006/relationships/image" Target="../media/image443.png"/><Relationship Id="rId4" Type="http://schemas.openxmlformats.org/officeDocument/2006/relationships/image" Target="../media/image354.png"/><Relationship Id="rId9" Type="http://schemas.openxmlformats.org/officeDocument/2006/relationships/customXml" Target="../ink/ink358.xml"/><Relationship Id="rId180" Type="http://schemas.openxmlformats.org/officeDocument/2006/relationships/customXml" Target="../ink/ink444.xml"/><Relationship Id="rId26" Type="http://schemas.openxmlformats.org/officeDocument/2006/relationships/image" Target="../media/image365.png"/><Relationship Id="rId47" Type="http://schemas.openxmlformats.org/officeDocument/2006/relationships/customXml" Target="../ink/ink377.xml"/><Relationship Id="rId68" Type="http://schemas.openxmlformats.org/officeDocument/2006/relationships/image" Target="../media/image386.png"/><Relationship Id="rId89" Type="http://schemas.openxmlformats.org/officeDocument/2006/relationships/customXml" Target="../ink/ink398.xml"/><Relationship Id="rId112" Type="http://schemas.openxmlformats.org/officeDocument/2006/relationships/image" Target="../media/image407.png"/><Relationship Id="rId133" Type="http://schemas.openxmlformats.org/officeDocument/2006/relationships/image" Target="../media/image417.png"/><Relationship Id="rId154" Type="http://schemas.openxmlformats.org/officeDocument/2006/relationships/customXml" Target="../ink/ink431.xml"/><Relationship Id="rId175" Type="http://schemas.openxmlformats.org/officeDocument/2006/relationships/image" Target="../media/image438.png"/><Relationship Id="rId16" Type="http://schemas.openxmlformats.org/officeDocument/2006/relationships/image" Target="../media/image360.png"/><Relationship Id="rId37" Type="http://schemas.openxmlformats.org/officeDocument/2006/relationships/customXml" Target="../ink/ink372.xml"/><Relationship Id="rId58" Type="http://schemas.openxmlformats.org/officeDocument/2006/relationships/image" Target="../media/image381.png"/><Relationship Id="rId79" Type="http://schemas.openxmlformats.org/officeDocument/2006/relationships/customXml" Target="../ink/ink393.xml"/><Relationship Id="rId102" Type="http://schemas.openxmlformats.org/officeDocument/2006/relationships/image" Target="../media/image402.png"/><Relationship Id="rId123" Type="http://schemas.openxmlformats.org/officeDocument/2006/relationships/customXml" Target="../ink/ink415.xml"/><Relationship Id="rId144" Type="http://schemas.openxmlformats.org/officeDocument/2006/relationships/customXml" Target="../ink/ink426.xml"/><Relationship Id="rId90" Type="http://schemas.openxmlformats.org/officeDocument/2006/relationships/image" Target="../media/image397.png"/><Relationship Id="rId165" Type="http://schemas.openxmlformats.org/officeDocument/2006/relationships/image" Target="../media/image433.png"/><Relationship Id="rId186" Type="http://schemas.openxmlformats.org/officeDocument/2006/relationships/customXml" Target="../ink/ink447.xml"/><Relationship Id="rId27" Type="http://schemas.openxmlformats.org/officeDocument/2006/relationships/customXml" Target="../ink/ink367.xml"/><Relationship Id="rId48" Type="http://schemas.openxmlformats.org/officeDocument/2006/relationships/image" Target="../media/image376.png"/><Relationship Id="rId69" Type="http://schemas.openxmlformats.org/officeDocument/2006/relationships/customXml" Target="../ink/ink388.xml"/><Relationship Id="rId113" Type="http://schemas.openxmlformats.org/officeDocument/2006/relationships/customXml" Target="../ink/ink410.xml"/><Relationship Id="rId134" Type="http://schemas.openxmlformats.org/officeDocument/2006/relationships/customXml" Target="../ink/ink421.xml"/><Relationship Id="rId80" Type="http://schemas.openxmlformats.org/officeDocument/2006/relationships/image" Target="../media/image392.png"/><Relationship Id="rId155" Type="http://schemas.openxmlformats.org/officeDocument/2006/relationships/image" Target="../media/image428.png"/><Relationship Id="rId176" Type="http://schemas.openxmlformats.org/officeDocument/2006/relationships/customXml" Target="../ink/ink442.xml"/><Relationship Id="rId17" Type="http://schemas.openxmlformats.org/officeDocument/2006/relationships/customXml" Target="../ink/ink362.xml"/><Relationship Id="rId38" Type="http://schemas.openxmlformats.org/officeDocument/2006/relationships/image" Target="../media/image371.png"/><Relationship Id="rId59" Type="http://schemas.openxmlformats.org/officeDocument/2006/relationships/customXml" Target="../ink/ink383.xml"/><Relationship Id="rId103" Type="http://schemas.openxmlformats.org/officeDocument/2006/relationships/customXml" Target="../ink/ink405.xml"/><Relationship Id="rId124" Type="http://schemas.openxmlformats.org/officeDocument/2006/relationships/image" Target="../media/image413.png"/><Relationship Id="rId70" Type="http://schemas.openxmlformats.org/officeDocument/2006/relationships/image" Target="../media/image387.png"/><Relationship Id="rId91" Type="http://schemas.openxmlformats.org/officeDocument/2006/relationships/customXml" Target="../ink/ink399.xml"/><Relationship Id="rId145" Type="http://schemas.openxmlformats.org/officeDocument/2006/relationships/image" Target="../media/image423.png"/><Relationship Id="rId166" Type="http://schemas.openxmlformats.org/officeDocument/2006/relationships/customXml" Target="../ink/ink437.xml"/><Relationship Id="rId187" Type="http://schemas.openxmlformats.org/officeDocument/2006/relationships/image" Target="../media/image44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366.png"/><Relationship Id="rId49" Type="http://schemas.openxmlformats.org/officeDocument/2006/relationships/customXml" Target="../ink/ink378.xml"/><Relationship Id="rId114" Type="http://schemas.openxmlformats.org/officeDocument/2006/relationships/image" Target="../media/image408.png"/><Relationship Id="rId60" Type="http://schemas.openxmlformats.org/officeDocument/2006/relationships/image" Target="../media/image382.png"/><Relationship Id="rId81" Type="http://schemas.openxmlformats.org/officeDocument/2006/relationships/customXml" Target="../ink/ink394.xml"/><Relationship Id="rId135" Type="http://schemas.openxmlformats.org/officeDocument/2006/relationships/image" Target="../media/image418.png"/><Relationship Id="rId156" Type="http://schemas.openxmlformats.org/officeDocument/2006/relationships/customXml" Target="../ink/ink432.xml"/><Relationship Id="rId177" Type="http://schemas.openxmlformats.org/officeDocument/2006/relationships/image" Target="../media/image43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7.xml"/><Relationship Id="rId299" Type="http://schemas.openxmlformats.org/officeDocument/2006/relationships/customXml" Target="../ink/ink599.xml"/><Relationship Id="rId21" Type="http://schemas.openxmlformats.org/officeDocument/2006/relationships/customXml" Target="../ink/ink457.xml"/><Relationship Id="rId63" Type="http://schemas.openxmlformats.org/officeDocument/2006/relationships/image" Target="../media/image474.png"/><Relationship Id="rId159" Type="http://schemas.openxmlformats.org/officeDocument/2006/relationships/customXml" Target="../ink/ink529.xml"/><Relationship Id="rId170" Type="http://schemas.openxmlformats.org/officeDocument/2006/relationships/image" Target="../media/image524.png"/><Relationship Id="rId226" Type="http://schemas.openxmlformats.org/officeDocument/2006/relationships/image" Target="../media/image552.png"/><Relationship Id="rId268" Type="http://schemas.openxmlformats.org/officeDocument/2006/relationships/image" Target="../media/image573.png"/><Relationship Id="rId32" Type="http://schemas.openxmlformats.org/officeDocument/2006/relationships/image" Target="../media/image55.png"/><Relationship Id="rId74" Type="http://schemas.openxmlformats.org/officeDocument/2006/relationships/customXml" Target="../ink/ink484.xml"/><Relationship Id="rId128" Type="http://schemas.openxmlformats.org/officeDocument/2006/relationships/image" Target="../media/image503.png"/><Relationship Id="rId5" Type="http://schemas.openxmlformats.org/officeDocument/2006/relationships/customXml" Target="../ink/ink449.xml"/><Relationship Id="rId181" Type="http://schemas.openxmlformats.org/officeDocument/2006/relationships/customXml" Target="../ink/ink540.xml"/><Relationship Id="rId237" Type="http://schemas.openxmlformats.org/officeDocument/2006/relationships/customXml" Target="../ink/ink568.xml"/><Relationship Id="rId279" Type="http://schemas.openxmlformats.org/officeDocument/2006/relationships/customXml" Target="../ink/ink589.xml"/><Relationship Id="rId43" Type="http://schemas.openxmlformats.org/officeDocument/2006/relationships/customXml" Target="../ink/ink468.xml"/><Relationship Id="rId139" Type="http://schemas.openxmlformats.org/officeDocument/2006/relationships/customXml" Target="../ink/ink519.xml"/><Relationship Id="rId290" Type="http://schemas.openxmlformats.org/officeDocument/2006/relationships/image" Target="../media/image584.png"/><Relationship Id="rId304" Type="http://schemas.openxmlformats.org/officeDocument/2006/relationships/image" Target="../media/image591.png"/><Relationship Id="rId85" Type="http://schemas.openxmlformats.org/officeDocument/2006/relationships/customXml" Target="../ink/ink490.xml"/><Relationship Id="rId150" Type="http://schemas.openxmlformats.org/officeDocument/2006/relationships/image" Target="../media/image514.png"/><Relationship Id="rId192" Type="http://schemas.openxmlformats.org/officeDocument/2006/relationships/image" Target="../media/image535.png"/><Relationship Id="rId206" Type="http://schemas.openxmlformats.org/officeDocument/2006/relationships/image" Target="../media/image542.png"/><Relationship Id="rId248" Type="http://schemas.openxmlformats.org/officeDocument/2006/relationships/image" Target="../media/image563.png"/><Relationship Id="rId12" Type="http://schemas.openxmlformats.org/officeDocument/2006/relationships/image" Target="../media/image450.png"/><Relationship Id="rId108" Type="http://schemas.openxmlformats.org/officeDocument/2006/relationships/image" Target="../media/image494.png"/><Relationship Id="rId54" Type="http://schemas.openxmlformats.org/officeDocument/2006/relationships/image" Target="../media/image470.png"/><Relationship Id="rId96" Type="http://schemas.openxmlformats.org/officeDocument/2006/relationships/image" Target="../media/image489.png"/><Relationship Id="rId161" Type="http://schemas.openxmlformats.org/officeDocument/2006/relationships/customXml" Target="../ink/ink530.xml"/><Relationship Id="rId217" Type="http://schemas.openxmlformats.org/officeDocument/2006/relationships/customXml" Target="../ink/ink558.xml"/><Relationship Id="rId259" Type="http://schemas.openxmlformats.org/officeDocument/2006/relationships/customXml" Target="../ink/ink579.xml"/><Relationship Id="rId23" Type="http://schemas.openxmlformats.org/officeDocument/2006/relationships/customXml" Target="../ink/ink458.xml"/><Relationship Id="rId119" Type="http://schemas.openxmlformats.org/officeDocument/2006/relationships/customXml" Target="../ink/ink508.xml"/><Relationship Id="rId270" Type="http://schemas.openxmlformats.org/officeDocument/2006/relationships/image" Target="../media/image574.png"/><Relationship Id="rId291" Type="http://schemas.openxmlformats.org/officeDocument/2006/relationships/customXml" Target="../ink/ink595.xml"/><Relationship Id="rId305" Type="http://schemas.openxmlformats.org/officeDocument/2006/relationships/customXml" Target="../ink/ink602.xml"/><Relationship Id="rId44" Type="http://schemas.openxmlformats.org/officeDocument/2006/relationships/image" Target="../media/image465.png"/><Relationship Id="rId65" Type="http://schemas.openxmlformats.org/officeDocument/2006/relationships/image" Target="../media/image475.png"/><Relationship Id="rId86" Type="http://schemas.openxmlformats.org/officeDocument/2006/relationships/image" Target="../media/image485.png"/><Relationship Id="rId130" Type="http://schemas.openxmlformats.org/officeDocument/2006/relationships/image" Target="../media/image504.png"/><Relationship Id="rId151" Type="http://schemas.openxmlformats.org/officeDocument/2006/relationships/customXml" Target="../ink/ink525.xml"/><Relationship Id="rId172" Type="http://schemas.openxmlformats.org/officeDocument/2006/relationships/image" Target="../media/image525.png"/><Relationship Id="rId193" Type="http://schemas.openxmlformats.org/officeDocument/2006/relationships/customXml" Target="../ink/ink546.xml"/><Relationship Id="rId207" Type="http://schemas.openxmlformats.org/officeDocument/2006/relationships/customXml" Target="../ink/ink553.xml"/><Relationship Id="rId228" Type="http://schemas.openxmlformats.org/officeDocument/2006/relationships/image" Target="../media/image553.png"/><Relationship Id="rId249" Type="http://schemas.openxmlformats.org/officeDocument/2006/relationships/customXml" Target="../ink/ink574.xml"/><Relationship Id="rId13" Type="http://schemas.openxmlformats.org/officeDocument/2006/relationships/customXml" Target="../ink/ink453.xml"/><Relationship Id="rId109" Type="http://schemas.openxmlformats.org/officeDocument/2006/relationships/customXml" Target="../ink/ink503.xml"/><Relationship Id="rId260" Type="http://schemas.openxmlformats.org/officeDocument/2006/relationships/image" Target="../media/image569.png"/><Relationship Id="rId281" Type="http://schemas.openxmlformats.org/officeDocument/2006/relationships/customXml" Target="../ink/ink590.xml"/><Relationship Id="rId34" Type="http://schemas.openxmlformats.org/officeDocument/2006/relationships/image" Target="../media/image460.png"/><Relationship Id="rId55" Type="http://schemas.openxmlformats.org/officeDocument/2006/relationships/customXml" Target="../ink/ink474.xml"/><Relationship Id="rId76" Type="http://schemas.openxmlformats.org/officeDocument/2006/relationships/customXml" Target="../ink/ink485.xml"/><Relationship Id="rId97" Type="http://schemas.openxmlformats.org/officeDocument/2006/relationships/customXml" Target="../ink/ink496.xml"/><Relationship Id="rId120" Type="http://schemas.openxmlformats.org/officeDocument/2006/relationships/image" Target="../media/image500.png"/><Relationship Id="rId141" Type="http://schemas.openxmlformats.org/officeDocument/2006/relationships/customXml" Target="../ink/ink520.xml"/><Relationship Id="rId7" Type="http://schemas.openxmlformats.org/officeDocument/2006/relationships/customXml" Target="../ink/ink450.xml"/><Relationship Id="rId162" Type="http://schemas.openxmlformats.org/officeDocument/2006/relationships/image" Target="../media/image520.png"/><Relationship Id="rId183" Type="http://schemas.openxmlformats.org/officeDocument/2006/relationships/customXml" Target="../ink/ink541.xml"/><Relationship Id="rId218" Type="http://schemas.openxmlformats.org/officeDocument/2006/relationships/image" Target="../media/image548.png"/><Relationship Id="rId239" Type="http://schemas.openxmlformats.org/officeDocument/2006/relationships/customXml" Target="../ink/ink569.xml"/><Relationship Id="rId250" Type="http://schemas.openxmlformats.org/officeDocument/2006/relationships/image" Target="../media/image564.png"/><Relationship Id="rId271" Type="http://schemas.openxmlformats.org/officeDocument/2006/relationships/customXml" Target="../ink/ink585.xml"/><Relationship Id="rId292" Type="http://schemas.openxmlformats.org/officeDocument/2006/relationships/image" Target="../media/image585.png"/><Relationship Id="rId24" Type="http://schemas.openxmlformats.org/officeDocument/2006/relationships/image" Target="../media/image456.png"/><Relationship Id="rId45" Type="http://schemas.openxmlformats.org/officeDocument/2006/relationships/customXml" Target="../ink/ink469.xml"/><Relationship Id="rId66" Type="http://schemas.openxmlformats.org/officeDocument/2006/relationships/customXml" Target="../ink/ink480.xml"/><Relationship Id="rId87" Type="http://schemas.openxmlformats.org/officeDocument/2006/relationships/customXml" Target="../ink/ink491.xml"/><Relationship Id="rId110" Type="http://schemas.openxmlformats.org/officeDocument/2006/relationships/image" Target="../media/image495.png"/><Relationship Id="rId131" Type="http://schemas.openxmlformats.org/officeDocument/2006/relationships/customXml" Target="../ink/ink515.xml"/><Relationship Id="rId152" Type="http://schemas.openxmlformats.org/officeDocument/2006/relationships/image" Target="../media/image515.png"/><Relationship Id="rId173" Type="http://schemas.openxmlformats.org/officeDocument/2006/relationships/customXml" Target="../ink/ink536.xml"/><Relationship Id="rId194" Type="http://schemas.openxmlformats.org/officeDocument/2006/relationships/image" Target="../media/image536.png"/><Relationship Id="rId208" Type="http://schemas.openxmlformats.org/officeDocument/2006/relationships/image" Target="../media/image543.png"/><Relationship Id="rId229" Type="http://schemas.openxmlformats.org/officeDocument/2006/relationships/customXml" Target="../ink/ink564.xml"/><Relationship Id="rId240" Type="http://schemas.openxmlformats.org/officeDocument/2006/relationships/image" Target="../media/image559.png"/><Relationship Id="rId261" Type="http://schemas.openxmlformats.org/officeDocument/2006/relationships/customXml" Target="../ink/ink580.xml"/><Relationship Id="rId14" Type="http://schemas.openxmlformats.org/officeDocument/2006/relationships/image" Target="../media/image451.png"/><Relationship Id="rId35" Type="http://schemas.openxmlformats.org/officeDocument/2006/relationships/customXml" Target="../ink/ink464.xml"/><Relationship Id="rId56" Type="http://schemas.openxmlformats.org/officeDocument/2006/relationships/image" Target="../media/image471.png"/><Relationship Id="rId77" Type="http://schemas.openxmlformats.org/officeDocument/2006/relationships/image" Target="../media/image481.png"/><Relationship Id="rId100" Type="http://schemas.openxmlformats.org/officeDocument/2006/relationships/image" Target="../media/image491.png"/><Relationship Id="rId282" Type="http://schemas.openxmlformats.org/officeDocument/2006/relationships/image" Target="../media/image580.png"/><Relationship Id="rId8" Type="http://schemas.openxmlformats.org/officeDocument/2006/relationships/image" Target="../media/image448.png"/><Relationship Id="rId98" Type="http://schemas.openxmlformats.org/officeDocument/2006/relationships/image" Target="../media/image490.png"/><Relationship Id="rId121" Type="http://schemas.openxmlformats.org/officeDocument/2006/relationships/customXml" Target="../ink/ink509.xml"/><Relationship Id="rId142" Type="http://schemas.openxmlformats.org/officeDocument/2006/relationships/image" Target="../media/image510.png"/><Relationship Id="rId163" Type="http://schemas.openxmlformats.org/officeDocument/2006/relationships/customXml" Target="../ink/ink531.xml"/><Relationship Id="rId184" Type="http://schemas.openxmlformats.org/officeDocument/2006/relationships/image" Target="../media/image531.png"/><Relationship Id="rId219" Type="http://schemas.openxmlformats.org/officeDocument/2006/relationships/customXml" Target="../ink/ink559.xml"/><Relationship Id="rId230" Type="http://schemas.openxmlformats.org/officeDocument/2006/relationships/image" Target="../media/image554.png"/><Relationship Id="rId251" Type="http://schemas.openxmlformats.org/officeDocument/2006/relationships/customXml" Target="../ink/ink575.xml"/><Relationship Id="rId25" Type="http://schemas.openxmlformats.org/officeDocument/2006/relationships/customXml" Target="../ink/ink459.xml"/><Relationship Id="rId46" Type="http://schemas.openxmlformats.org/officeDocument/2006/relationships/image" Target="../media/image466.png"/><Relationship Id="rId67" Type="http://schemas.openxmlformats.org/officeDocument/2006/relationships/image" Target="../media/image476.png"/><Relationship Id="rId272" Type="http://schemas.openxmlformats.org/officeDocument/2006/relationships/image" Target="../media/image575.png"/><Relationship Id="rId293" Type="http://schemas.openxmlformats.org/officeDocument/2006/relationships/customXml" Target="../ink/ink596.xml"/><Relationship Id="rId88" Type="http://schemas.openxmlformats.org/officeDocument/2006/relationships/image" Target="../media/image486.png"/><Relationship Id="rId111" Type="http://schemas.openxmlformats.org/officeDocument/2006/relationships/customXml" Target="../ink/ink504.xml"/><Relationship Id="rId132" Type="http://schemas.openxmlformats.org/officeDocument/2006/relationships/image" Target="../media/image505.png"/><Relationship Id="rId153" Type="http://schemas.openxmlformats.org/officeDocument/2006/relationships/customXml" Target="../ink/ink526.xml"/><Relationship Id="rId174" Type="http://schemas.openxmlformats.org/officeDocument/2006/relationships/image" Target="../media/image526.png"/><Relationship Id="rId195" Type="http://schemas.openxmlformats.org/officeDocument/2006/relationships/customXml" Target="../ink/ink547.xml"/><Relationship Id="rId209" Type="http://schemas.openxmlformats.org/officeDocument/2006/relationships/customXml" Target="../ink/ink554.xml"/><Relationship Id="rId220" Type="http://schemas.openxmlformats.org/officeDocument/2006/relationships/image" Target="../media/image549.png"/><Relationship Id="rId241" Type="http://schemas.openxmlformats.org/officeDocument/2006/relationships/customXml" Target="../ink/ink570.xml"/><Relationship Id="rId15" Type="http://schemas.openxmlformats.org/officeDocument/2006/relationships/customXml" Target="../ink/ink454.xml"/><Relationship Id="rId36" Type="http://schemas.openxmlformats.org/officeDocument/2006/relationships/image" Target="../media/image461.png"/><Relationship Id="rId57" Type="http://schemas.openxmlformats.org/officeDocument/2006/relationships/customXml" Target="../ink/ink475.xml"/><Relationship Id="rId262" Type="http://schemas.openxmlformats.org/officeDocument/2006/relationships/image" Target="../media/image570.png"/><Relationship Id="rId283" Type="http://schemas.openxmlformats.org/officeDocument/2006/relationships/customXml" Target="../ink/ink591.xml"/><Relationship Id="rId78" Type="http://schemas.openxmlformats.org/officeDocument/2006/relationships/customXml" Target="../ink/ink486.xml"/><Relationship Id="rId99" Type="http://schemas.openxmlformats.org/officeDocument/2006/relationships/customXml" Target="../ink/ink497.xml"/><Relationship Id="rId101" Type="http://schemas.openxmlformats.org/officeDocument/2006/relationships/customXml" Target="../ink/ink498.xml"/><Relationship Id="rId122" Type="http://schemas.openxmlformats.org/officeDocument/2006/relationships/image" Target="../media/image501.png"/><Relationship Id="rId143" Type="http://schemas.openxmlformats.org/officeDocument/2006/relationships/customXml" Target="../ink/ink521.xml"/><Relationship Id="rId164" Type="http://schemas.openxmlformats.org/officeDocument/2006/relationships/image" Target="../media/image521.png"/><Relationship Id="rId185" Type="http://schemas.openxmlformats.org/officeDocument/2006/relationships/customXml" Target="../ink/ink542.xml"/><Relationship Id="rId9" Type="http://schemas.openxmlformats.org/officeDocument/2006/relationships/customXml" Target="../ink/ink451.xml"/><Relationship Id="rId210" Type="http://schemas.openxmlformats.org/officeDocument/2006/relationships/image" Target="../media/image544.png"/><Relationship Id="rId26" Type="http://schemas.openxmlformats.org/officeDocument/2006/relationships/image" Target="../media/image457.png"/><Relationship Id="rId231" Type="http://schemas.openxmlformats.org/officeDocument/2006/relationships/customXml" Target="../ink/ink565.xml"/><Relationship Id="rId252" Type="http://schemas.openxmlformats.org/officeDocument/2006/relationships/image" Target="../media/image565.png"/><Relationship Id="rId273" Type="http://schemas.openxmlformats.org/officeDocument/2006/relationships/customXml" Target="../ink/ink586.xml"/><Relationship Id="rId294" Type="http://schemas.openxmlformats.org/officeDocument/2006/relationships/image" Target="../media/image586.png"/><Relationship Id="rId47" Type="http://schemas.openxmlformats.org/officeDocument/2006/relationships/customXml" Target="../ink/ink470.xml"/><Relationship Id="rId68" Type="http://schemas.openxmlformats.org/officeDocument/2006/relationships/customXml" Target="../ink/ink481.xml"/><Relationship Id="rId89" Type="http://schemas.openxmlformats.org/officeDocument/2006/relationships/customXml" Target="../ink/ink492.xml"/><Relationship Id="rId112" Type="http://schemas.openxmlformats.org/officeDocument/2006/relationships/image" Target="../media/image496.png"/><Relationship Id="rId133" Type="http://schemas.openxmlformats.org/officeDocument/2006/relationships/customXml" Target="../ink/ink516.xml"/><Relationship Id="rId154" Type="http://schemas.openxmlformats.org/officeDocument/2006/relationships/image" Target="../media/image516.png"/><Relationship Id="rId175" Type="http://schemas.openxmlformats.org/officeDocument/2006/relationships/customXml" Target="../ink/ink537.xml"/><Relationship Id="rId196" Type="http://schemas.openxmlformats.org/officeDocument/2006/relationships/image" Target="../media/image537.png"/><Relationship Id="rId200" Type="http://schemas.openxmlformats.org/officeDocument/2006/relationships/image" Target="../media/image539.png"/><Relationship Id="rId16" Type="http://schemas.openxmlformats.org/officeDocument/2006/relationships/image" Target="../media/image452.png"/><Relationship Id="rId221" Type="http://schemas.openxmlformats.org/officeDocument/2006/relationships/customXml" Target="../ink/ink560.xml"/><Relationship Id="rId242" Type="http://schemas.openxmlformats.org/officeDocument/2006/relationships/image" Target="../media/image560.png"/><Relationship Id="rId263" Type="http://schemas.openxmlformats.org/officeDocument/2006/relationships/customXml" Target="../ink/ink581.xml"/><Relationship Id="rId284" Type="http://schemas.openxmlformats.org/officeDocument/2006/relationships/image" Target="../media/image581.png"/><Relationship Id="rId37" Type="http://schemas.openxmlformats.org/officeDocument/2006/relationships/customXml" Target="../ink/ink465.xml"/><Relationship Id="rId58" Type="http://schemas.openxmlformats.org/officeDocument/2006/relationships/image" Target="../media/image472.png"/><Relationship Id="rId79" Type="http://schemas.openxmlformats.org/officeDocument/2006/relationships/image" Target="../media/image482.png"/><Relationship Id="rId102" Type="http://schemas.openxmlformats.org/officeDocument/2006/relationships/image" Target="../media/image492.png"/><Relationship Id="rId123" Type="http://schemas.openxmlformats.org/officeDocument/2006/relationships/customXml" Target="../ink/ink510.xml"/><Relationship Id="rId144" Type="http://schemas.openxmlformats.org/officeDocument/2006/relationships/image" Target="../media/image511.png"/><Relationship Id="rId90" Type="http://schemas.openxmlformats.org/officeDocument/2006/relationships/image" Target="../media/image487.png"/><Relationship Id="rId165" Type="http://schemas.openxmlformats.org/officeDocument/2006/relationships/customXml" Target="../ink/ink532.xml"/><Relationship Id="rId186" Type="http://schemas.openxmlformats.org/officeDocument/2006/relationships/image" Target="../media/image532.png"/><Relationship Id="rId211" Type="http://schemas.openxmlformats.org/officeDocument/2006/relationships/customXml" Target="../ink/ink555.xml"/><Relationship Id="rId232" Type="http://schemas.openxmlformats.org/officeDocument/2006/relationships/image" Target="../media/image555.png"/><Relationship Id="rId253" Type="http://schemas.openxmlformats.org/officeDocument/2006/relationships/customXml" Target="../ink/ink576.xml"/><Relationship Id="rId274" Type="http://schemas.openxmlformats.org/officeDocument/2006/relationships/image" Target="../media/image576.png"/><Relationship Id="rId295" Type="http://schemas.openxmlformats.org/officeDocument/2006/relationships/customXml" Target="../ink/ink597.xml"/><Relationship Id="rId27" Type="http://schemas.openxmlformats.org/officeDocument/2006/relationships/customXml" Target="../ink/ink460.xml"/><Relationship Id="rId48" Type="http://schemas.openxmlformats.org/officeDocument/2006/relationships/image" Target="../media/image467.png"/><Relationship Id="rId69" Type="http://schemas.openxmlformats.org/officeDocument/2006/relationships/image" Target="../media/image477.png"/><Relationship Id="rId113" Type="http://schemas.openxmlformats.org/officeDocument/2006/relationships/customXml" Target="../ink/ink505.xml"/><Relationship Id="rId134" Type="http://schemas.openxmlformats.org/officeDocument/2006/relationships/image" Target="../media/image506.png"/><Relationship Id="rId80" Type="http://schemas.openxmlformats.org/officeDocument/2006/relationships/customXml" Target="../ink/ink487.xml"/><Relationship Id="rId155" Type="http://schemas.openxmlformats.org/officeDocument/2006/relationships/customXml" Target="../ink/ink527.xml"/><Relationship Id="rId176" Type="http://schemas.openxmlformats.org/officeDocument/2006/relationships/image" Target="../media/image527.png"/><Relationship Id="rId197" Type="http://schemas.openxmlformats.org/officeDocument/2006/relationships/customXml" Target="../ink/ink548.xml"/><Relationship Id="rId201" Type="http://schemas.openxmlformats.org/officeDocument/2006/relationships/customXml" Target="../ink/ink550.xml"/><Relationship Id="rId222" Type="http://schemas.openxmlformats.org/officeDocument/2006/relationships/image" Target="../media/image550.png"/><Relationship Id="rId243" Type="http://schemas.openxmlformats.org/officeDocument/2006/relationships/customXml" Target="../ink/ink571.xml"/><Relationship Id="rId264" Type="http://schemas.openxmlformats.org/officeDocument/2006/relationships/image" Target="../media/image571.png"/><Relationship Id="rId285" Type="http://schemas.openxmlformats.org/officeDocument/2006/relationships/customXml" Target="../ink/ink592.xml"/><Relationship Id="rId17" Type="http://schemas.openxmlformats.org/officeDocument/2006/relationships/customXml" Target="../ink/ink455.xml"/><Relationship Id="rId38" Type="http://schemas.openxmlformats.org/officeDocument/2006/relationships/image" Target="../media/image462.png"/><Relationship Id="rId59" Type="http://schemas.openxmlformats.org/officeDocument/2006/relationships/customXml" Target="../ink/ink476.xml"/><Relationship Id="rId103" Type="http://schemas.openxmlformats.org/officeDocument/2006/relationships/customXml" Target="../ink/ink499.xml"/><Relationship Id="rId124" Type="http://schemas.openxmlformats.org/officeDocument/2006/relationships/image" Target="../media/image502.png"/><Relationship Id="rId70" Type="http://schemas.openxmlformats.org/officeDocument/2006/relationships/customXml" Target="../ink/ink482.xml"/><Relationship Id="rId91" Type="http://schemas.openxmlformats.org/officeDocument/2006/relationships/customXml" Target="../ink/ink493.xml"/><Relationship Id="rId145" Type="http://schemas.openxmlformats.org/officeDocument/2006/relationships/customXml" Target="../ink/ink522.xml"/><Relationship Id="rId166" Type="http://schemas.openxmlformats.org/officeDocument/2006/relationships/image" Target="../media/image522.png"/><Relationship Id="rId187" Type="http://schemas.openxmlformats.org/officeDocument/2006/relationships/customXml" Target="../ink/ink54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45.png"/><Relationship Id="rId233" Type="http://schemas.openxmlformats.org/officeDocument/2006/relationships/customXml" Target="../ink/ink566.xml"/><Relationship Id="rId254" Type="http://schemas.openxmlformats.org/officeDocument/2006/relationships/image" Target="../media/image566.png"/><Relationship Id="rId28" Type="http://schemas.openxmlformats.org/officeDocument/2006/relationships/image" Target="../media/image458.png"/><Relationship Id="rId49" Type="http://schemas.openxmlformats.org/officeDocument/2006/relationships/customXml" Target="../ink/ink471.xml"/><Relationship Id="rId114" Type="http://schemas.openxmlformats.org/officeDocument/2006/relationships/image" Target="../media/image497.png"/><Relationship Id="rId275" Type="http://schemas.openxmlformats.org/officeDocument/2006/relationships/customXml" Target="../ink/ink587.xml"/><Relationship Id="rId296" Type="http://schemas.openxmlformats.org/officeDocument/2006/relationships/image" Target="../media/image587.png"/><Relationship Id="rId300" Type="http://schemas.openxmlformats.org/officeDocument/2006/relationships/image" Target="../media/image589.png"/><Relationship Id="rId60" Type="http://schemas.openxmlformats.org/officeDocument/2006/relationships/image" Target="../media/image473.png"/><Relationship Id="rId81" Type="http://schemas.openxmlformats.org/officeDocument/2006/relationships/customXml" Target="../ink/ink488.xml"/><Relationship Id="rId135" Type="http://schemas.openxmlformats.org/officeDocument/2006/relationships/customXml" Target="../ink/ink517.xml"/><Relationship Id="rId156" Type="http://schemas.openxmlformats.org/officeDocument/2006/relationships/image" Target="../media/image517.png"/><Relationship Id="rId177" Type="http://schemas.openxmlformats.org/officeDocument/2006/relationships/customXml" Target="../ink/ink538.xml"/><Relationship Id="rId198" Type="http://schemas.openxmlformats.org/officeDocument/2006/relationships/image" Target="../media/image538.png"/><Relationship Id="rId202" Type="http://schemas.openxmlformats.org/officeDocument/2006/relationships/image" Target="../media/image540.png"/><Relationship Id="rId223" Type="http://schemas.openxmlformats.org/officeDocument/2006/relationships/customXml" Target="../ink/ink561.xml"/><Relationship Id="rId244" Type="http://schemas.openxmlformats.org/officeDocument/2006/relationships/image" Target="../media/image561.png"/><Relationship Id="rId18" Type="http://schemas.openxmlformats.org/officeDocument/2006/relationships/image" Target="../media/image453.png"/><Relationship Id="rId39" Type="http://schemas.openxmlformats.org/officeDocument/2006/relationships/customXml" Target="../ink/ink466.xml"/><Relationship Id="rId265" Type="http://schemas.openxmlformats.org/officeDocument/2006/relationships/customXml" Target="../ink/ink582.xml"/><Relationship Id="rId286" Type="http://schemas.openxmlformats.org/officeDocument/2006/relationships/image" Target="../media/image582.png"/><Relationship Id="rId50" Type="http://schemas.openxmlformats.org/officeDocument/2006/relationships/image" Target="../media/image468.png"/><Relationship Id="rId104" Type="http://schemas.openxmlformats.org/officeDocument/2006/relationships/customXml" Target="../ink/ink500.xml"/><Relationship Id="rId125" Type="http://schemas.openxmlformats.org/officeDocument/2006/relationships/customXml" Target="../ink/ink511.xml"/><Relationship Id="rId146" Type="http://schemas.openxmlformats.org/officeDocument/2006/relationships/image" Target="../media/image512.png"/><Relationship Id="rId167" Type="http://schemas.openxmlformats.org/officeDocument/2006/relationships/customXml" Target="../ink/ink533.xml"/><Relationship Id="rId188" Type="http://schemas.openxmlformats.org/officeDocument/2006/relationships/image" Target="../media/image533.png"/><Relationship Id="rId71" Type="http://schemas.openxmlformats.org/officeDocument/2006/relationships/image" Target="../media/image478.png"/><Relationship Id="rId92" Type="http://schemas.openxmlformats.org/officeDocument/2006/relationships/image" Target="../media/image437.png"/><Relationship Id="rId213" Type="http://schemas.openxmlformats.org/officeDocument/2006/relationships/customXml" Target="../ink/ink556.xml"/><Relationship Id="rId234" Type="http://schemas.openxmlformats.org/officeDocument/2006/relationships/image" Target="../media/image556.png"/><Relationship Id="rId2" Type="http://schemas.openxmlformats.org/officeDocument/2006/relationships/image" Target="../media/image445.png"/><Relationship Id="rId29" Type="http://schemas.openxmlformats.org/officeDocument/2006/relationships/customXml" Target="../ink/ink461.xml"/><Relationship Id="rId255" Type="http://schemas.openxmlformats.org/officeDocument/2006/relationships/customXml" Target="../ink/ink577.xml"/><Relationship Id="rId276" Type="http://schemas.openxmlformats.org/officeDocument/2006/relationships/image" Target="../media/image577.png"/><Relationship Id="rId297" Type="http://schemas.openxmlformats.org/officeDocument/2006/relationships/customXml" Target="../ink/ink598.xml"/><Relationship Id="rId40" Type="http://schemas.openxmlformats.org/officeDocument/2006/relationships/image" Target="../media/image463.png"/><Relationship Id="rId115" Type="http://schemas.openxmlformats.org/officeDocument/2006/relationships/customXml" Target="../ink/ink506.xml"/><Relationship Id="rId136" Type="http://schemas.openxmlformats.org/officeDocument/2006/relationships/image" Target="../media/image507.png"/><Relationship Id="rId157" Type="http://schemas.openxmlformats.org/officeDocument/2006/relationships/customXml" Target="../ink/ink528.xml"/><Relationship Id="rId178" Type="http://schemas.openxmlformats.org/officeDocument/2006/relationships/image" Target="../media/image528.png"/><Relationship Id="rId301" Type="http://schemas.openxmlformats.org/officeDocument/2006/relationships/customXml" Target="../ink/ink600.xml"/><Relationship Id="rId61" Type="http://schemas.openxmlformats.org/officeDocument/2006/relationships/customXml" Target="../ink/ink477.xml"/><Relationship Id="rId82" Type="http://schemas.openxmlformats.org/officeDocument/2006/relationships/image" Target="../media/image483.png"/><Relationship Id="rId199" Type="http://schemas.openxmlformats.org/officeDocument/2006/relationships/customXml" Target="../ink/ink549.xml"/><Relationship Id="rId203" Type="http://schemas.openxmlformats.org/officeDocument/2006/relationships/customXml" Target="../ink/ink551.xml"/><Relationship Id="rId19" Type="http://schemas.openxmlformats.org/officeDocument/2006/relationships/customXml" Target="../ink/ink456.xml"/><Relationship Id="rId224" Type="http://schemas.openxmlformats.org/officeDocument/2006/relationships/image" Target="../media/image551.png"/><Relationship Id="rId245" Type="http://schemas.openxmlformats.org/officeDocument/2006/relationships/customXml" Target="../ink/ink572.xml"/><Relationship Id="rId266" Type="http://schemas.openxmlformats.org/officeDocument/2006/relationships/image" Target="../media/image572.png"/><Relationship Id="rId287" Type="http://schemas.openxmlformats.org/officeDocument/2006/relationships/customXml" Target="../ink/ink593.xml"/><Relationship Id="rId30" Type="http://schemas.openxmlformats.org/officeDocument/2006/relationships/image" Target="../media/image459.png"/><Relationship Id="rId105" Type="http://schemas.openxmlformats.org/officeDocument/2006/relationships/image" Target="../media/image493.png"/><Relationship Id="rId126" Type="http://schemas.openxmlformats.org/officeDocument/2006/relationships/customXml" Target="../ink/ink512.xml"/><Relationship Id="rId147" Type="http://schemas.openxmlformats.org/officeDocument/2006/relationships/customXml" Target="../ink/ink523.xml"/><Relationship Id="rId168" Type="http://schemas.openxmlformats.org/officeDocument/2006/relationships/image" Target="../media/image523.png"/><Relationship Id="rId51" Type="http://schemas.openxmlformats.org/officeDocument/2006/relationships/customXml" Target="../ink/ink472.xml"/><Relationship Id="rId72" Type="http://schemas.openxmlformats.org/officeDocument/2006/relationships/customXml" Target="../ink/ink483.xml"/><Relationship Id="rId93" Type="http://schemas.openxmlformats.org/officeDocument/2006/relationships/customXml" Target="../ink/ink494.xml"/><Relationship Id="rId189" Type="http://schemas.openxmlformats.org/officeDocument/2006/relationships/customXml" Target="../ink/ink544.xml"/><Relationship Id="rId3" Type="http://schemas.openxmlformats.org/officeDocument/2006/relationships/customXml" Target="../ink/ink448.xml"/><Relationship Id="rId214" Type="http://schemas.openxmlformats.org/officeDocument/2006/relationships/image" Target="../media/image546.png"/><Relationship Id="rId235" Type="http://schemas.openxmlformats.org/officeDocument/2006/relationships/customXml" Target="../ink/ink567.xml"/><Relationship Id="rId256" Type="http://schemas.openxmlformats.org/officeDocument/2006/relationships/image" Target="../media/image567.png"/><Relationship Id="rId277" Type="http://schemas.openxmlformats.org/officeDocument/2006/relationships/customXml" Target="../ink/ink588.xml"/><Relationship Id="rId298" Type="http://schemas.openxmlformats.org/officeDocument/2006/relationships/image" Target="../media/image588.png"/><Relationship Id="rId116" Type="http://schemas.openxmlformats.org/officeDocument/2006/relationships/image" Target="../media/image498.png"/><Relationship Id="rId137" Type="http://schemas.openxmlformats.org/officeDocument/2006/relationships/customXml" Target="../ink/ink518.xml"/><Relationship Id="rId158" Type="http://schemas.openxmlformats.org/officeDocument/2006/relationships/image" Target="../media/image518.png"/><Relationship Id="rId302" Type="http://schemas.openxmlformats.org/officeDocument/2006/relationships/image" Target="../media/image590.png"/><Relationship Id="rId20" Type="http://schemas.openxmlformats.org/officeDocument/2006/relationships/image" Target="../media/image454.png"/><Relationship Id="rId41" Type="http://schemas.openxmlformats.org/officeDocument/2006/relationships/customXml" Target="../ink/ink467.xml"/><Relationship Id="rId62" Type="http://schemas.openxmlformats.org/officeDocument/2006/relationships/customXml" Target="../ink/ink478.xml"/><Relationship Id="rId83" Type="http://schemas.openxmlformats.org/officeDocument/2006/relationships/customXml" Target="../ink/ink489.xml"/><Relationship Id="rId179" Type="http://schemas.openxmlformats.org/officeDocument/2006/relationships/customXml" Target="../ink/ink539.xml"/><Relationship Id="rId190" Type="http://schemas.openxmlformats.org/officeDocument/2006/relationships/image" Target="../media/image534.png"/><Relationship Id="rId204" Type="http://schemas.openxmlformats.org/officeDocument/2006/relationships/image" Target="../media/image541.png"/><Relationship Id="rId225" Type="http://schemas.openxmlformats.org/officeDocument/2006/relationships/customXml" Target="../ink/ink562.xml"/><Relationship Id="rId246" Type="http://schemas.openxmlformats.org/officeDocument/2006/relationships/image" Target="../media/image562.png"/><Relationship Id="rId267" Type="http://schemas.openxmlformats.org/officeDocument/2006/relationships/customXml" Target="../ink/ink583.xml"/><Relationship Id="rId288" Type="http://schemas.openxmlformats.org/officeDocument/2006/relationships/image" Target="../media/image583.png"/><Relationship Id="rId106" Type="http://schemas.openxmlformats.org/officeDocument/2006/relationships/customXml" Target="../ink/ink501.xml"/><Relationship Id="rId127" Type="http://schemas.openxmlformats.org/officeDocument/2006/relationships/customXml" Target="../ink/ink513.xml"/><Relationship Id="rId10" Type="http://schemas.openxmlformats.org/officeDocument/2006/relationships/image" Target="../media/image449.png"/><Relationship Id="rId31" Type="http://schemas.openxmlformats.org/officeDocument/2006/relationships/customXml" Target="../ink/ink462.xml"/><Relationship Id="rId52" Type="http://schemas.openxmlformats.org/officeDocument/2006/relationships/image" Target="../media/image469.png"/><Relationship Id="rId73" Type="http://schemas.openxmlformats.org/officeDocument/2006/relationships/image" Target="../media/image479.png"/><Relationship Id="rId94" Type="http://schemas.openxmlformats.org/officeDocument/2006/relationships/image" Target="../media/image488.png"/><Relationship Id="rId148" Type="http://schemas.openxmlformats.org/officeDocument/2006/relationships/image" Target="../media/image513.png"/><Relationship Id="rId169" Type="http://schemas.openxmlformats.org/officeDocument/2006/relationships/customXml" Target="../ink/ink534.xml"/><Relationship Id="rId4" Type="http://schemas.openxmlformats.org/officeDocument/2006/relationships/image" Target="../media/image446.png"/><Relationship Id="rId180" Type="http://schemas.openxmlformats.org/officeDocument/2006/relationships/image" Target="../media/image529.png"/><Relationship Id="rId215" Type="http://schemas.openxmlformats.org/officeDocument/2006/relationships/customXml" Target="../ink/ink557.xml"/><Relationship Id="rId236" Type="http://schemas.openxmlformats.org/officeDocument/2006/relationships/image" Target="../media/image557.png"/><Relationship Id="rId257" Type="http://schemas.openxmlformats.org/officeDocument/2006/relationships/customXml" Target="../ink/ink578.xml"/><Relationship Id="rId278" Type="http://schemas.openxmlformats.org/officeDocument/2006/relationships/image" Target="../media/image578.png"/><Relationship Id="rId303" Type="http://schemas.openxmlformats.org/officeDocument/2006/relationships/customXml" Target="../ink/ink601.xml"/><Relationship Id="rId42" Type="http://schemas.openxmlformats.org/officeDocument/2006/relationships/image" Target="../media/image464.png"/><Relationship Id="rId84" Type="http://schemas.openxmlformats.org/officeDocument/2006/relationships/image" Target="../media/image484.png"/><Relationship Id="rId138" Type="http://schemas.openxmlformats.org/officeDocument/2006/relationships/image" Target="../media/image508.png"/><Relationship Id="rId191" Type="http://schemas.openxmlformats.org/officeDocument/2006/relationships/customXml" Target="../ink/ink545.xml"/><Relationship Id="rId205" Type="http://schemas.openxmlformats.org/officeDocument/2006/relationships/customXml" Target="../ink/ink552.xml"/><Relationship Id="rId247" Type="http://schemas.openxmlformats.org/officeDocument/2006/relationships/customXml" Target="../ink/ink573.xml"/><Relationship Id="rId107" Type="http://schemas.openxmlformats.org/officeDocument/2006/relationships/customXml" Target="../ink/ink502.xml"/><Relationship Id="rId289" Type="http://schemas.openxmlformats.org/officeDocument/2006/relationships/customXml" Target="../ink/ink594.xml"/><Relationship Id="rId11" Type="http://schemas.openxmlformats.org/officeDocument/2006/relationships/customXml" Target="../ink/ink452.xml"/><Relationship Id="rId53" Type="http://schemas.openxmlformats.org/officeDocument/2006/relationships/customXml" Target="../ink/ink473.xml"/><Relationship Id="rId149" Type="http://schemas.openxmlformats.org/officeDocument/2006/relationships/customXml" Target="../ink/ink524.xml"/><Relationship Id="rId95" Type="http://schemas.openxmlformats.org/officeDocument/2006/relationships/customXml" Target="../ink/ink495.xml"/><Relationship Id="rId160" Type="http://schemas.openxmlformats.org/officeDocument/2006/relationships/image" Target="../media/image519.png"/><Relationship Id="rId216" Type="http://schemas.openxmlformats.org/officeDocument/2006/relationships/image" Target="../media/image547.png"/><Relationship Id="rId258" Type="http://schemas.openxmlformats.org/officeDocument/2006/relationships/image" Target="../media/image568.png"/><Relationship Id="rId22" Type="http://schemas.openxmlformats.org/officeDocument/2006/relationships/image" Target="../media/image455.png"/><Relationship Id="rId64" Type="http://schemas.openxmlformats.org/officeDocument/2006/relationships/customXml" Target="../ink/ink479.xml"/><Relationship Id="rId118" Type="http://schemas.openxmlformats.org/officeDocument/2006/relationships/image" Target="../media/image499.png"/><Relationship Id="rId171" Type="http://schemas.openxmlformats.org/officeDocument/2006/relationships/customXml" Target="../ink/ink535.xml"/><Relationship Id="rId227" Type="http://schemas.openxmlformats.org/officeDocument/2006/relationships/customXml" Target="../ink/ink563.xml"/><Relationship Id="rId269" Type="http://schemas.openxmlformats.org/officeDocument/2006/relationships/customXml" Target="../ink/ink584.xml"/><Relationship Id="rId33" Type="http://schemas.openxmlformats.org/officeDocument/2006/relationships/customXml" Target="../ink/ink463.xml"/><Relationship Id="rId129" Type="http://schemas.openxmlformats.org/officeDocument/2006/relationships/customXml" Target="../ink/ink514.xml"/><Relationship Id="rId280" Type="http://schemas.openxmlformats.org/officeDocument/2006/relationships/image" Target="../media/image579.png"/><Relationship Id="rId75" Type="http://schemas.openxmlformats.org/officeDocument/2006/relationships/image" Target="../media/image480.png"/><Relationship Id="rId140" Type="http://schemas.openxmlformats.org/officeDocument/2006/relationships/image" Target="../media/image509.png"/><Relationship Id="rId182" Type="http://schemas.openxmlformats.org/officeDocument/2006/relationships/image" Target="../media/image530.png"/><Relationship Id="rId6" Type="http://schemas.openxmlformats.org/officeDocument/2006/relationships/image" Target="../media/image447.png"/><Relationship Id="rId238" Type="http://schemas.openxmlformats.org/officeDocument/2006/relationships/image" Target="../media/image55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8.png"/><Relationship Id="rId21" Type="http://schemas.openxmlformats.org/officeDocument/2006/relationships/customXml" Target="../ink/ink612.xml"/><Relationship Id="rId42" Type="http://schemas.openxmlformats.org/officeDocument/2006/relationships/image" Target="../media/image612.png"/><Relationship Id="rId63" Type="http://schemas.openxmlformats.org/officeDocument/2006/relationships/customXml" Target="../ink/ink633.xml"/><Relationship Id="rId84" Type="http://schemas.openxmlformats.org/officeDocument/2006/relationships/image" Target="../media/image632.png"/><Relationship Id="rId138" Type="http://schemas.openxmlformats.org/officeDocument/2006/relationships/customXml" Target="../ink/ink671.xml"/><Relationship Id="rId159" Type="http://schemas.openxmlformats.org/officeDocument/2006/relationships/image" Target="../media/image669.png"/><Relationship Id="rId170" Type="http://schemas.openxmlformats.org/officeDocument/2006/relationships/customXml" Target="../ink/ink687.xml"/><Relationship Id="rId191" Type="http://schemas.openxmlformats.org/officeDocument/2006/relationships/image" Target="../media/image685.png"/><Relationship Id="rId107" Type="http://schemas.openxmlformats.org/officeDocument/2006/relationships/customXml" Target="../ink/ink655.xml"/><Relationship Id="rId11" Type="http://schemas.openxmlformats.org/officeDocument/2006/relationships/customXml" Target="../ink/ink607.xml"/><Relationship Id="rId32" Type="http://schemas.openxmlformats.org/officeDocument/2006/relationships/image" Target="../media/image607.png"/><Relationship Id="rId53" Type="http://schemas.openxmlformats.org/officeDocument/2006/relationships/customXml" Target="../ink/ink628.xml"/><Relationship Id="rId74" Type="http://schemas.openxmlformats.org/officeDocument/2006/relationships/image" Target="../media/image628.png"/><Relationship Id="rId128" Type="http://schemas.openxmlformats.org/officeDocument/2006/relationships/customXml" Target="../ink/ink666.xml"/><Relationship Id="rId149" Type="http://schemas.openxmlformats.org/officeDocument/2006/relationships/image" Target="../media/image664.png"/><Relationship Id="rId5" Type="http://schemas.openxmlformats.org/officeDocument/2006/relationships/customXml" Target="../ink/ink604.xml"/><Relationship Id="rId95" Type="http://schemas.openxmlformats.org/officeDocument/2006/relationships/customXml" Target="../ink/ink649.xml"/><Relationship Id="rId160" Type="http://schemas.openxmlformats.org/officeDocument/2006/relationships/customXml" Target="../ink/ink682.xml"/><Relationship Id="rId181" Type="http://schemas.openxmlformats.org/officeDocument/2006/relationships/image" Target="../media/image680.png"/><Relationship Id="rId22" Type="http://schemas.openxmlformats.org/officeDocument/2006/relationships/image" Target="../media/image602.png"/><Relationship Id="rId43" Type="http://schemas.openxmlformats.org/officeDocument/2006/relationships/customXml" Target="../ink/ink623.xml"/><Relationship Id="rId64" Type="http://schemas.openxmlformats.org/officeDocument/2006/relationships/image" Target="../media/image623.png"/><Relationship Id="rId118" Type="http://schemas.openxmlformats.org/officeDocument/2006/relationships/customXml" Target="../ink/ink661.xml"/><Relationship Id="rId139" Type="http://schemas.openxmlformats.org/officeDocument/2006/relationships/image" Target="../media/image659.png"/><Relationship Id="rId85" Type="http://schemas.openxmlformats.org/officeDocument/2006/relationships/customXml" Target="../ink/ink644.xml"/><Relationship Id="rId150" Type="http://schemas.openxmlformats.org/officeDocument/2006/relationships/customXml" Target="../ink/ink677.xml"/><Relationship Id="rId171" Type="http://schemas.openxmlformats.org/officeDocument/2006/relationships/image" Target="../media/image675.png"/><Relationship Id="rId192" Type="http://schemas.openxmlformats.org/officeDocument/2006/relationships/customXml" Target="../ink/ink698.xml"/><Relationship Id="rId12" Type="http://schemas.openxmlformats.org/officeDocument/2006/relationships/image" Target="../media/image597.png"/><Relationship Id="rId33" Type="http://schemas.openxmlformats.org/officeDocument/2006/relationships/customXml" Target="../ink/ink618.xml"/><Relationship Id="rId108" Type="http://schemas.openxmlformats.org/officeDocument/2006/relationships/image" Target="../media/image644.png"/><Relationship Id="rId129" Type="http://schemas.openxmlformats.org/officeDocument/2006/relationships/image" Target="../media/image654.png"/><Relationship Id="rId54" Type="http://schemas.openxmlformats.org/officeDocument/2006/relationships/image" Target="../media/image618.png"/><Relationship Id="rId75" Type="http://schemas.openxmlformats.org/officeDocument/2006/relationships/customXml" Target="../ink/ink639.xml"/><Relationship Id="rId96" Type="http://schemas.openxmlformats.org/officeDocument/2006/relationships/image" Target="../media/image638.png"/><Relationship Id="rId140" Type="http://schemas.openxmlformats.org/officeDocument/2006/relationships/customXml" Target="../ink/ink672.xml"/><Relationship Id="rId161" Type="http://schemas.openxmlformats.org/officeDocument/2006/relationships/image" Target="../media/image670.png"/><Relationship Id="rId182" Type="http://schemas.openxmlformats.org/officeDocument/2006/relationships/customXml" Target="../ink/ink693.xml"/><Relationship Id="rId6" Type="http://schemas.openxmlformats.org/officeDocument/2006/relationships/image" Target="../media/image594.png"/><Relationship Id="rId23" Type="http://schemas.openxmlformats.org/officeDocument/2006/relationships/customXml" Target="../ink/ink613.xml"/><Relationship Id="rId119" Type="http://schemas.openxmlformats.org/officeDocument/2006/relationships/image" Target="../media/image649.png"/><Relationship Id="rId44" Type="http://schemas.openxmlformats.org/officeDocument/2006/relationships/image" Target="../media/image613.png"/><Relationship Id="rId65" Type="http://schemas.openxmlformats.org/officeDocument/2006/relationships/customXml" Target="../ink/ink634.xml"/><Relationship Id="rId86" Type="http://schemas.openxmlformats.org/officeDocument/2006/relationships/image" Target="../media/image633.png"/><Relationship Id="rId130" Type="http://schemas.openxmlformats.org/officeDocument/2006/relationships/customXml" Target="../ink/ink667.xml"/><Relationship Id="rId151" Type="http://schemas.openxmlformats.org/officeDocument/2006/relationships/image" Target="../media/image665.png"/><Relationship Id="rId172" Type="http://schemas.openxmlformats.org/officeDocument/2006/relationships/customXml" Target="../ink/ink688.xml"/><Relationship Id="rId193" Type="http://schemas.openxmlformats.org/officeDocument/2006/relationships/image" Target="../media/image686.png"/><Relationship Id="rId13" Type="http://schemas.openxmlformats.org/officeDocument/2006/relationships/customXml" Target="../ink/ink608.xml"/><Relationship Id="rId109" Type="http://schemas.openxmlformats.org/officeDocument/2006/relationships/customXml" Target="../ink/ink656.xml"/><Relationship Id="rId34" Type="http://schemas.openxmlformats.org/officeDocument/2006/relationships/image" Target="../media/image608.png"/><Relationship Id="rId50" Type="http://schemas.openxmlformats.org/officeDocument/2006/relationships/image" Target="../media/image616.png"/><Relationship Id="rId55" Type="http://schemas.openxmlformats.org/officeDocument/2006/relationships/customXml" Target="../ink/ink629.xml"/><Relationship Id="rId76" Type="http://schemas.openxmlformats.org/officeDocument/2006/relationships/image" Target="../media/image55.png"/><Relationship Id="rId97" Type="http://schemas.openxmlformats.org/officeDocument/2006/relationships/customXml" Target="../ink/ink650.xml"/><Relationship Id="rId104" Type="http://schemas.openxmlformats.org/officeDocument/2006/relationships/image" Target="../media/image642.png"/><Relationship Id="rId120" Type="http://schemas.openxmlformats.org/officeDocument/2006/relationships/customXml" Target="../ink/ink662.xml"/><Relationship Id="rId125" Type="http://schemas.openxmlformats.org/officeDocument/2006/relationships/image" Target="../media/image652.png"/><Relationship Id="rId141" Type="http://schemas.openxmlformats.org/officeDocument/2006/relationships/image" Target="../media/image660.png"/><Relationship Id="rId146" Type="http://schemas.openxmlformats.org/officeDocument/2006/relationships/customXml" Target="../ink/ink675.xml"/><Relationship Id="rId167" Type="http://schemas.openxmlformats.org/officeDocument/2006/relationships/image" Target="../media/image673.png"/><Relationship Id="rId188" Type="http://schemas.openxmlformats.org/officeDocument/2006/relationships/customXml" Target="../ink/ink696.xml"/><Relationship Id="rId7" Type="http://schemas.openxmlformats.org/officeDocument/2006/relationships/customXml" Target="../ink/ink605.xml"/><Relationship Id="rId71" Type="http://schemas.openxmlformats.org/officeDocument/2006/relationships/customXml" Target="../ink/ink637.xml"/><Relationship Id="rId92" Type="http://schemas.openxmlformats.org/officeDocument/2006/relationships/image" Target="../media/image636.png"/><Relationship Id="rId162" Type="http://schemas.openxmlformats.org/officeDocument/2006/relationships/customXml" Target="../ink/ink683.xml"/><Relationship Id="rId183" Type="http://schemas.openxmlformats.org/officeDocument/2006/relationships/image" Target="../media/image681.png"/><Relationship Id="rId2" Type="http://schemas.openxmlformats.org/officeDocument/2006/relationships/image" Target="../media/image592.png"/><Relationship Id="rId29" Type="http://schemas.openxmlformats.org/officeDocument/2006/relationships/customXml" Target="../ink/ink616.xml"/><Relationship Id="rId24" Type="http://schemas.openxmlformats.org/officeDocument/2006/relationships/image" Target="../media/image603.png"/><Relationship Id="rId40" Type="http://schemas.openxmlformats.org/officeDocument/2006/relationships/image" Target="../media/image611.png"/><Relationship Id="rId45" Type="http://schemas.openxmlformats.org/officeDocument/2006/relationships/customXml" Target="../ink/ink624.xml"/><Relationship Id="rId66" Type="http://schemas.openxmlformats.org/officeDocument/2006/relationships/image" Target="../media/image624.png"/><Relationship Id="rId87" Type="http://schemas.openxmlformats.org/officeDocument/2006/relationships/customXml" Target="../ink/ink645.xml"/><Relationship Id="rId110" Type="http://schemas.openxmlformats.org/officeDocument/2006/relationships/image" Target="../media/image645.png"/><Relationship Id="rId115" Type="http://schemas.openxmlformats.org/officeDocument/2006/relationships/image" Target="../media/image647.png"/><Relationship Id="rId131" Type="http://schemas.openxmlformats.org/officeDocument/2006/relationships/image" Target="../media/image655.png"/><Relationship Id="rId136" Type="http://schemas.openxmlformats.org/officeDocument/2006/relationships/customXml" Target="../ink/ink670.xml"/><Relationship Id="rId157" Type="http://schemas.openxmlformats.org/officeDocument/2006/relationships/image" Target="../media/image668.png"/><Relationship Id="rId178" Type="http://schemas.openxmlformats.org/officeDocument/2006/relationships/customXml" Target="../ink/ink691.xml"/><Relationship Id="rId61" Type="http://schemas.openxmlformats.org/officeDocument/2006/relationships/customXml" Target="../ink/ink632.xml"/><Relationship Id="rId82" Type="http://schemas.openxmlformats.org/officeDocument/2006/relationships/image" Target="../media/image631.png"/><Relationship Id="rId152" Type="http://schemas.openxmlformats.org/officeDocument/2006/relationships/customXml" Target="../ink/ink678.xml"/><Relationship Id="rId173" Type="http://schemas.openxmlformats.org/officeDocument/2006/relationships/image" Target="../media/image676.png"/><Relationship Id="rId19" Type="http://schemas.openxmlformats.org/officeDocument/2006/relationships/customXml" Target="../ink/ink611.xml"/><Relationship Id="rId14" Type="http://schemas.openxmlformats.org/officeDocument/2006/relationships/image" Target="../media/image598.png"/><Relationship Id="rId30" Type="http://schemas.openxmlformats.org/officeDocument/2006/relationships/image" Target="../media/image606.png"/><Relationship Id="rId35" Type="http://schemas.openxmlformats.org/officeDocument/2006/relationships/customXml" Target="../ink/ink619.xml"/><Relationship Id="rId56" Type="http://schemas.openxmlformats.org/officeDocument/2006/relationships/image" Target="../media/image619.png"/><Relationship Id="rId77" Type="http://schemas.openxmlformats.org/officeDocument/2006/relationships/customXml" Target="../ink/ink640.xml"/><Relationship Id="rId100" Type="http://schemas.openxmlformats.org/officeDocument/2006/relationships/image" Target="../media/image640.png"/><Relationship Id="rId105" Type="http://schemas.openxmlformats.org/officeDocument/2006/relationships/customXml" Target="../ink/ink654.xml"/><Relationship Id="rId126" Type="http://schemas.openxmlformats.org/officeDocument/2006/relationships/customXml" Target="../ink/ink665.xml"/><Relationship Id="rId147" Type="http://schemas.openxmlformats.org/officeDocument/2006/relationships/image" Target="../media/image663.png"/><Relationship Id="rId168" Type="http://schemas.openxmlformats.org/officeDocument/2006/relationships/customXml" Target="../ink/ink686.xml"/><Relationship Id="rId8" Type="http://schemas.openxmlformats.org/officeDocument/2006/relationships/image" Target="../media/image595.png"/><Relationship Id="rId51" Type="http://schemas.openxmlformats.org/officeDocument/2006/relationships/customXml" Target="../ink/ink627.xml"/><Relationship Id="rId72" Type="http://schemas.openxmlformats.org/officeDocument/2006/relationships/image" Target="../media/image627.png"/><Relationship Id="rId93" Type="http://schemas.openxmlformats.org/officeDocument/2006/relationships/customXml" Target="../ink/ink648.xml"/><Relationship Id="rId98" Type="http://schemas.openxmlformats.org/officeDocument/2006/relationships/image" Target="../media/image639.png"/><Relationship Id="rId121" Type="http://schemas.openxmlformats.org/officeDocument/2006/relationships/image" Target="../media/image650.png"/><Relationship Id="rId142" Type="http://schemas.openxmlformats.org/officeDocument/2006/relationships/customXml" Target="../ink/ink673.xml"/><Relationship Id="rId163" Type="http://schemas.openxmlformats.org/officeDocument/2006/relationships/image" Target="../media/image671.png"/><Relationship Id="rId184" Type="http://schemas.openxmlformats.org/officeDocument/2006/relationships/customXml" Target="../ink/ink694.xml"/><Relationship Id="rId189" Type="http://schemas.openxmlformats.org/officeDocument/2006/relationships/image" Target="../media/image684.png"/><Relationship Id="rId3" Type="http://schemas.openxmlformats.org/officeDocument/2006/relationships/customXml" Target="../ink/ink603.xml"/><Relationship Id="rId25" Type="http://schemas.openxmlformats.org/officeDocument/2006/relationships/customXml" Target="../ink/ink614.xml"/><Relationship Id="rId46" Type="http://schemas.openxmlformats.org/officeDocument/2006/relationships/image" Target="../media/image614.png"/><Relationship Id="rId67" Type="http://schemas.openxmlformats.org/officeDocument/2006/relationships/customXml" Target="../ink/ink635.xml"/><Relationship Id="rId116" Type="http://schemas.openxmlformats.org/officeDocument/2006/relationships/customXml" Target="../ink/ink660.xml"/><Relationship Id="rId137" Type="http://schemas.openxmlformats.org/officeDocument/2006/relationships/image" Target="../media/image658.png"/><Relationship Id="rId158" Type="http://schemas.openxmlformats.org/officeDocument/2006/relationships/customXml" Target="../ink/ink681.xml"/><Relationship Id="rId20" Type="http://schemas.openxmlformats.org/officeDocument/2006/relationships/image" Target="../media/image601.png"/><Relationship Id="rId41" Type="http://schemas.openxmlformats.org/officeDocument/2006/relationships/customXml" Target="../ink/ink622.xml"/><Relationship Id="rId62" Type="http://schemas.openxmlformats.org/officeDocument/2006/relationships/image" Target="../media/image622.png"/><Relationship Id="rId83" Type="http://schemas.openxmlformats.org/officeDocument/2006/relationships/customXml" Target="../ink/ink643.xml"/><Relationship Id="rId88" Type="http://schemas.openxmlformats.org/officeDocument/2006/relationships/image" Target="../media/image634.png"/><Relationship Id="rId111" Type="http://schemas.openxmlformats.org/officeDocument/2006/relationships/customXml" Target="../ink/ink657.xml"/><Relationship Id="rId132" Type="http://schemas.openxmlformats.org/officeDocument/2006/relationships/customXml" Target="../ink/ink668.xml"/><Relationship Id="rId153" Type="http://schemas.openxmlformats.org/officeDocument/2006/relationships/image" Target="../media/image666.png"/><Relationship Id="rId174" Type="http://schemas.openxmlformats.org/officeDocument/2006/relationships/customXml" Target="../ink/ink689.xml"/><Relationship Id="rId179" Type="http://schemas.openxmlformats.org/officeDocument/2006/relationships/image" Target="../media/image679.png"/><Relationship Id="rId190" Type="http://schemas.openxmlformats.org/officeDocument/2006/relationships/customXml" Target="../ink/ink697.xml"/><Relationship Id="rId15" Type="http://schemas.openxmlformats.org/officeDocument/2006/relationships/customXml" Target="../ink/ink609.xml"/><Relationship Id="rId36" Type="http://schemas.openxmlformats.org/officeDocument/2006/relationships/image" Target="../media/image609.png"/><Relationship Id="rId57" Type="http://schemas.openxmlformats.org/officeDocument/2006/relationships/customXml" Target="../ink/ink630.xml"/><Relationship Id="rId106" Type="http://schemas.openxmlformats.org/officeDocument/2006/relationships/image" Target="../media/image643.png"/><Relationship Id="rId127" Type="http://schemas.openxmlformats.org/officeDocument/2006/relationships/image" Target="../media/image653.png"/><Relationship Id="rId10" Type="http://schemas.openxmlformats.org/officeDocument/2006/relationships/image" Target="../media/image596.png"/><Relationship Id="rId31" Type="http://schemas.openxmlformats.org/officeDocument/2006/relationships/customXml" Target="../ink/ink617.xml"/><Relationship Id="rId52" Type="http://schemas.openxmlformats.org/officeDocument/2006/relationships/image" Target="../media/image617.png"/><Relationship Id="rId73" Type="http://schemas.openxmlformats.org/officeDocument/2006/relationships/customXml" Target="../ink/ink638.xml"/><Relationship Id="rId78" Type="http://schemas.openxmlformats.org/officeDocument/2006/relationships/image" Target="../media/image629.png"/><Relationship Id="rId94" Type="http://schemas.openxmlformats.org/officeDocument/2006/relationships/image" Target="../media/image637.png"/><Relationship Id="rId99" Type="http://schemas.openxmlformats.org/officeDocument/2006/relationships/customXml" Target="../ink/ink651.xml"/><Relationship Id="rId101" Type="http://schemas.openxmlformats.org/officeDocument/2006/relationships/customXml" Target="../ink/ink652.xml"/><Relationship Id="rId122" Type="http://schemas.openxmlformats.org/officeDocument/2006/relationships/customXml" Target="../ink/ink663.xml"/><Relationship Id="rId143" Type="http://schemas.openxmlformats.org/officeDocument/2006/relationships/image" Target="../media/image661.png"/><Relationship Id="rId148" Type="http://schemas.openxmlformats.org/officeDocument/2006/relationships/customXml" Target="../ink/ink676.xml"/><Relationship Id="rId164" Type="http://schemas.openxmlformats.org/officeDocument/2006/relationships/customXml" Target="../ink/ink684.xml"/><Relationship Id="rId169" Type="http://schemas.openxmlformats.org/officeDocument/2006/relationships/image" Target="../media/image674.png"/><Relationship Id="rId185" Type="http://schemas.openxmlformats.org/officeDocument/2006/relationships/image" Target="../media/image682.png"/><Relationship Id="rId4" Type="http://schemas.openxmlformats.org/officeDocument/2006/relationships/image" Target="../media/image593.png"/><Relationship Id="rId9" Type="http://schemas.openxmlformats.org/officeDocument/2006/relationships/customXml" Target="../ink/ink606.xml"/><Relationship Id="rId180" Type="http://schemas.openxmlformats.org/officeDocument/2006/relationships/customXml" Target="../ink/ink692.xml"/><Relationship Id="rId26" Type="http://schemas.openxmlformats.org/officeDocument/2006/relationships/image" Target="../media/image604.png"/><Relationship Id="rId47" Type="http://schemas.openxmlformats.org/officeDocument/2006/relationships/customXml" Target="../ink/ink625.xml"/><Relationship Id="rId68" Type="http://schemas.openxmlformats.org/officeDocument/2006/relationships/image" Target="../media/image625.png"/><Relationship Id="rId89" Type="http://schemas.openxmlformats.org/officeDocument/2006/relationships/customXml" Target="../ink/ink646.xml"/><Relationship Id="rId112" Type="http://schemas.openxmlformats.org/officeDocument/2006/relationships/customXml" Target="../ink/ink658.xml"/><Relationship Id="rId133" Type="http://schemas.openxmlformats.org/officeDocument/2006/relationships/image" Target="../media/image656.png"/><Relationship Id="rId154" Type="http://schemas.openxmlformats.org/officeDocument/2006/relationships/customXml" Target="../ink/ink679.xml"/><Relationship Id="rId175" Type="http://schemas.openxmlformats.org/officeDocument/2006/relationships/image" Target="../media/image677.png"/><Relationship Id="rId16" Type="http://schemas.openxmlformats.org/officeDocument/2006/relationships/image" Target="../media/image599.png"/><Relationship Id="rId37" Type="http://schemas.openxmlformats.org/officeDocument/2006/relationships/customXml" Target="../ink/ink620.xml"/><Relationship Id="rId58" Type="http://schemas.openxmlformats.org/officeDocument/2006/relationships/image" Target="../media/image620.png"/><Relationship Id="rId79" Type="http://schemas.openxmlformats.org/officeDocument/2006/relationships/customXml" Target="../ink/ink641.xml"/><Relationship Id="rId102" Type="http://schemas.openxmlformats.org/officeDocument/2006/relationships/image" Target="../media/image641.png"/><Relationship Id="rId123" Type="http://schemas.openxmlformats.org/officeDocument/2006/relationships/image" Target="../media/image651.png"/><Relationship Id="rId144" Type="http://schemas.openxmlformats.org/officeDocument/2006/relationships/customXml" Target="../ink/ink674.xml"/><Relationship Id="rId90" Type="http://schemas.openxmlformats.org/officeDocument/2006/relationships/image" Target="../media/image635.png"/><Relationship Id="rId165" Type="http://schemas.openxmlformats.org/officeDocument/2006/relationships/image" Target="../media/image672.png"/><Relationship Id="rId186" Type="http://schemas.openxmlformats.org/officeDocument/2006/relationships/customXml" Target="../ink/ink695.xml"/><Relationship Id="rId27" Type="http://schemas.openxmlformats.org/officeDocument/2006/relationships/customXml" Target="../ink/ink615.xml"/><Relationship Id="rId48" Type="http://schemas.openxmlformats.org/officeDocument/2006/relationships/image" Target="../media/image615.png"/><Relationship Id="rId69" Type="http://schemas.openxmlformats.org/officeDocument/2006/relationships/customXml" Target="../ink/ink636.xml"/><Relationship Id="rId113" Type="http://schemas.openxmlformats.org/officeDocument/2006/relationships/image" Target="../media/image646.png"/><Relationship Id="rId134" Type="http://schemas.openxmlformats.org/officeDocument/2006/relationships/customXml" Target="../ink/ink669.xml"/><Relationship Id="rId80" Type="http://schemas.openxmlformats.org/officeDocument/2006/relationships/image" Target="../media/image630.png"/><Relationship Id="rId155" Type="http://schemas.openxmlformats.org/officeDocument/2006/relationships/image" Target="../media/image667.png"/><Relationship Id="rId176" Type="http://schemas.openxmlformats.org/officeDocument/2006/relationships/customXml" Target="../ink/ink690.xml"/><Relationship Id="rId17" Type="http://schemas.openxmlformats.org/officeDocument/2006/relationships/customXml" Target="../ink/ink610.xml"/><Relationship Id="rId38" Type="http://schemas.openxmlformats.org/officeDocument/2006/relationships/image" Target="../media/image610.png"/><Relationship Id="rId59" Type="http://schemas.openxmlformats.org/officeDocument/2006/relationships/customXml" Target="../ink/ink631.xml"/><Relationship Id="rId103" Type="http://schemas.openxmlformats.org/officeDocument/2006/relationships/customXml" Target="../ink/ink653.xml"/><Relationship Id="rId124" Type="http://schemas.openxmlformats.org/officeDocument/2006/relationships/customXml" Target="../ink/ink664.xml"/><Relationship Id="rId70" Type="http://schemas.openxmlformats.org/officeDocument/2006/relationships/image" Target="../media/image626.png"/><Relationship Id="rId91" Type="http://schemas.openxmlformats.org/officeDocument/2006/relationships/customXml" Target="../ink/ink647.xml"/><Relationship Id="rId145" Type="http://schemas.openxmlformats.org/officeDocument/2006/relationships/image" Target="../media/image662.png"/><Relationship Id="rId166" Type="http://schemas.openxmlformats.org/officeDocument/2006/relationships/customXml" Target="../ink/ink685.xml"/><Relationship Id="rId187" Type="http://schemas.openxmlformats.org/officeDocument/2006/relationships/image" Target="../media/image683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05.png"/><Relationship Id="rId49" Type="http://schemas.openxmlformats.org/officeDocument/2006/relationships/customXml" Target="../ink/ink626.xml"/><Relationship Id="rId114" Type="http://schemas.openxmlformats.org/officeDocument/2006/relationships/customXml" Target="../ink/ink659.xml"/><Relationship Id="rId60" Type="http://schemas.openxmlformats.org/officeDocument/2006/relationships/image" Target="../media/image621.png"/><Relationship Id="rId81" Type="http://schemas.openxmlformats.org/officeDocument/2006/relationships/customXml" Target="../ink/ink642.xml"/><Relationship Id="rId135" Type="http://schemas.openxmlformats.org/officeDocument/2006/relationships/image" Target="../media/image657.png"/><Relationship Id="rId156" Type="http://schemas.openxmlformats.org/officeDocument/2006/relationships/customXml" Target="../ink/ink680.xml"/><Relationship Id="rId177" Type="http://schemas.openxmlformats.org/officeDocument/2006/relationships/image" Target="../media/image678.png"/><Relationship Id="rId18" Type="http://schemas.openxmlformats.org/officeDocument/2006/relationships/image" Target="../media/image600.png"/><Relationship Id="rId39" Type="http://schemas.openxmlformats.org/officeDocument/2006/relationships/customXml" Target="../ink/ink62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6.xml"/><Relationship Id="rId299" Type="http://schemas.openxmlformats.org/officeDocument/2006/relationships/customXml" Target="../ink/ink848.xml"/><Relationship Id="rId21" Type="http://schemas.openxmlformats.org/officeDocument/2006/relationships/customXml" Target="../ink/ink708.xml"/><Relationship Id="rId63" Type="http://schemas.openxmlformats.org/officeDocument/2006/relationships/customXml" Target="../ink/ink729.xml"/><Relationship Id="rId159" Type="http://schemas.openxmlformats.org/officeDocument/2006/relationships/customXml" Target="../ink/ink777.xml"/><Relationship Id="rId324" Type="http://schemas.openxmlformats.org/officeDocument/2006/relationships/image" Target="../media/image844.png"/><Relationship Id="rId170" Type="http://schemas.openxmlformats.org/officeDocument/2006/relationships/image" Target="../media/image770.png"/><Relationship Id="rId226" Type="http://schemas.openxmlformats.org/officeDocument/2006/relationships/customXml" Target="../ink/ink811.xml"/><Relationship Id="rId268" Type="http://schemas.openxmlformats.org/officeDocument/2006/relationships/image" Target="../media/image816.png"/><Relationship Id="rId32" Type="http://schemas.openxmlformats.org/officeDocument/2006/relationships/image" Target="../media/image701.png"/><Relationship Id="rId74" Type="http://schemas.openxmlformats.org/officeDocument/2006/relationships/image" Target="../media/image722.png"/><Relationship Id="rId128" Type="http://schemas.openxmlformats.org/officeDocument/2006/relationships/image" Target="../media/image749.png"/><Relationship Id="rId335" Type="http://schemas.openxmlformats.org/officeDocument/2006/relationships/customXml" Target="../ink/ink866.xml"/><Relationship Id="rId5" Type="http://schemas.openxmlformats.org/officeDocument/2006/relationships/customXml" Target="../ink/ink700.xml"/><Relationship Id="rId181" Type="http://schemas.openxmlformats.org/officeDocument/2006/relationships/customXml" Target="../ink/ink788.xml"/><Relationship Id="rId237" Type="http://schemas.openxmlformats.org/officeDocument/2006/relationships/image" Target="../media/image802.png"/><Relationship Id="rId279" Type="http://schemas.openxmlformats.org/officeDocument/2006/relationships/customXml" Target="../ink/ink838.xml"/><Relationship Id="rId43" Type="http://schemas.openxmlformats.org/officeDocument/2006/relationships/customXml" Target="../ink/ink719.xml"/><Relationship Id="rId139" Type="http://schemas.openxmlformats.org/officeDocument/2006/relationships/customXml" Target="../ink/ink767.xml"/><Relationship Id="rId290" Type="http://schemas.openxmlformats.org/officeDocument/2006/relationships/image" Target="../media/image827.png"/><Relationship Id="rId304" Type="http://schemas.openxmlformats.org/officeDocument/2006/relationships/image" Target="../media/image834.png"/><Relationship Id="rId85" Type="http://schemas.openxmlformats.org/officeDocument/2006/relationships/customXml" Target="../ink/ink740.xml"/><Relationship Id="rId150" Type="http://schemas.openxmlformats.org/officeDocument/2006/relationships/image" Target="../media/image760.png"/><Relationship Id="rId192" Type="http://schemas.openxmlformats.org/officeDocument/2006/relationships/customXml" Target="../ink/ink794.xml"/><Relationship Id="rId206" Type="http://schemas.openxmlformats.org/officeDocument/2006/relationships/customXml" Target="../ink/ink801.xml"/><Relationship Id="rId248" Type="http://schemas.openxmlformats.org/officeDocument/2006/relationships/image" Target="../media/image806.png"/><Relationship Id="rId12" Type="http://schemas.openxmlformats.org/officeDocument/2006/relationships/image" Target="../media/image692.png"/><Relationship Id="rId108" Type="http://schemas.openxmlformats.org/officeDocument/2006/relationships/image" Target="../media/image739.png"/><Relationship Id="rId315" Type="http://schemas.openxmlformats.org/officeDocument/2006/relationships/customXml" Target="../ink/ink856.xml"/><Relationship Id="rId54" Type="http://schemas.openxmlformats.org/officeDocument/2006/relationships/image" Target="../media/image712.png"/><Relationship Id="rId96" Type="http://schemas.openxmlformats.org/officeDocument/2006/relationships/image" Target="../media/image733.png"/><Relationship Id="rId161" Type="http://schemas.openxmlformats.org/officeDocument/2006/relationships/customXml" Target="../ink/ink778.xml"/><Relationship Id="rId217" Type="http://schemas.openxmlformats.org/officeDocument/2006/relationships/image" Target="../media/image793.png"/><Relationship Id="rId259" Type="http://schemas.openxmlformats.org/officeDocument/2006/relationships/customXml" Target="../ink/ink828.xml"/><Relationship Id="rId23" Type="http://schemas.openxmlformats.org/officeDocument/2006/relationships/customXml" Target="../ink/ink709.xml"/><Relationship Id="rId119" Type="http://schemas.openxmlformats.org/officeDocument/2006/relationships/customXml" Target="../ink/ink757.xml"/><Relationship Id="rId270" Type="http://schemas.openxmlformats.org/officeDocument/2006/relationships/image" Target="../media/image817.png"/><Relationship Id="rId326" Type="http://schemas.openxmlformats.org/officeDocument/2006/relationships/image" Target="../media/image845.png"/><Relationship Id="rId65" Type="http://schemas.openxmlformats.org/officeDocument/2006/relationships/customXml" Target="../ink/ink730.xml"/><Relationship Id="rId130" Type="http://schemas.openxmlformats.org/officeDocument/2006/relationships/image" Target="../media/image750.png"/><Relationship Id="rId172" Type="http://schemas.openxmlformats.org/officeDocument/2006/relationships/image" Target="../media/image771.png"/><Relationship Id="rId228" Type="http://schemas.openxmlformats.org/officeDocument/2006/relationships/customXml" Target="../ink/ink812.xml"/><Relationship Id="rId281" Type="http://schemas.openxmlformats.org/officeDocument/2006/relationships/customXml" Target="../ink/ink839.xml"/><Relationship Id="rId337" Type="http://schemas.openxmlformats.org/officeDocument/2006/relationships/customXml" Target="../ink/ink867.xml"/><Relationship Id="rId34" Type="http://schemas.openxmlformats.org/officeDocument/2006/relationships/image" Target="../media/image702.png"/><Relationship Id="rId76" Type="http://schemas.openxmlformats.org/officeDocument/2006/relationships/image" Target="../media/image723.png"/><Relationship Id="rId141" Type="http://schemas.openxmlformats.org/officeDocument/2006/relationships/customXml" Target="../ink/ink768.xml"/><Relationship Id="rId7" Type="http://schemas.openxmlformats.org/officeDocument/2006/relationships/customXml" Target="../ink/ink701.xml"/><Relationship Id="rId183" Type="http://schemas.openxmlformats.org/officeDocument/2006/relationships/customXml" Target="../ink/ink789.xml"/><Relationship Id="rId239" Type="http://schemas.openxmlformats.org/officeDocument/2006/relationships/image" Target="../media/image803.png"/><Relationship Id="rId250" Type="http://schemas.openxmlformats.org/officeDocument/2006/relationships/image" Target="../media/image807.png"/><Relationship Id="rId292" Type="http://schemas.openxmlformats.org/officeDocument/2006/relationships/image" Target="../media/image828.png"/><Relationship Id="rId306" Type="http://schemas.openxmlformats.org/officeDocument/2006/relationships/image" Target="../media/image835.png"/><Relationship Id="rId45" Type="http://schemas.openxmlformats.org/officeDocument/2006/relationships/customXml" Target="../ink/ink720.xml"/><Relationship Id="rId87" Type="http://schemas.openxmlformats.org/officeDocument/2006/relationships/customXml" Target="../ink/ink741.xml"/><Relationship Id="rId110" Type="http://schemas.openxmlformats.org/officeDocument/2006/relationships/image" Target="../media/image740.png"/><Relationship Id="rId152" Type="http://schemas.openxmlformats.org/officeDocument/2006/relationships/image" Target="../media/image761.png"/><Relationship Id="rId173" Type="http://schemas.openxmlformats.org/officeDocument/2006/relationships/customXml" Target="../ink/ink784.xml"/><Relationship Id="rId194" Type="http://schemas.openxmlformats.org/officeDocument/2006/relationships/customXml" Target="../ink/ink795.xml"/><Relationship Id="rId208" Type="http://schemas.openxmlformats.org/officeDocument/2006/relationships/customXml" Target="../ink/ink802.xml"/><Relationship Id="rId229" Type="http://schemas.openxmlformats.org/officeDocument/2006/relationships/image" Target="../media/image798.png"/><Relationship Id="rId240" Type="http://schemas.openxmlformats.org/officeDocument/2006/relationships/customXml" Target="../ink/ink818.xml"/><Relationship Id="rId261" Type="http://schemas.openxmlformats.org/officeDocument/2006/relationships/customXml" Target="../ink/ink829.xml"/><Relationship Id="rId14" Type="http://schemas.openxmlformats.org/officeDocument/2006/relationships/image" Target="../media/image693.png"/><Relationship Id="rId35" Type="http://schemas.openxmlformats.org/officeDocument/2006/relationships/customXml" Target="../ink/ink715.xml"/><Relationship Id="rId56" Type="http://schemas.openxmlformats.org/officeDocument/2006/relationships/image" Target="../media/image713.png"/><Relationship Id="rId77" Type="http://schemas.openxmlformats.org/officeDocument/2006/relationships/customXml" Target="../ink/ink736.xml"/><Relationship Id="rId100" Type="http://schemas.openxmlformats.org/officeDocument/2006/relationships/image" Target="../media/image735.png"/><Relationship Id="rId282" Type="http://schemas.openxmlformats.org/officeDocument/2006/relationships/image" Target="../media/image823.png"/><Relationship Id="rId317" Type="http://schemas.openxmlformats.org/officeDocument/2006/relationships/customXml" Target="../ink/ink857.xml"/><Relationship Id="rId338" Type="http://schemas.openxmlformats.org/officeDocument/2006/relationships/image" Target="../media/image851.png"/><Relationship Id="rId8" Type="http://schemas.openxmlformats.org/officeDocument/2006/relationships/image" Target="../media/image690.png"/><Relationship Id="rId98" Type="http://schemas.openxmlformats.org/officeDocument/2006/relationships/image" Target="../media/image734.png"/><Relationship Id="rId121" Type="http://schemas.openxmlformats.org/officeDocument/2006/relationships/customXml" Target="../ink/ink758.xml"/><Relationship Id="rId142" Type="http://schemas.openxmlformats.org/officeDocument/2006/relationships/image" Target="../media/image756.png"/><Relationship Id="rId163" Type="http://schemas.openxmlformats.org/officeDocument/2006/relationships/customXml" Target="../ink/ink779.xml"/><Relationship Id="rId184" Type="http://schemas.openxmlformats.org/officeDocument/2006/relationships/image" Target="../media/image777.png"/><Relationship Id="rId219" Type="http://schemas.openxmlformats.org/officeDocument/2006/relationships/image" Target="../media/image794.png"/><Relationship Id="rId230" Type="http://schemas.openxmlformats.org/officeDocument/2006/relationships/customXml" Target="../ink/ink813.xml"/><Relationship Id="rId251" Type="http://schemas.openxmlformats.org/officeDocument/2006/relationships/customXml" Target="../ink/ink824.xml"/><Relationship Id="rId25" Type="http://schemas.openxmlformats.org/officeDocument/2006/relationships/customXml" Target="../ink/ink710.xml"/><Relationship Id="rId46" Type="http://schemas.openxmlformats.org/officeDocument/2006/relationships/image" Target="../media/image708.png"/><Relationship Id="rId67" Type="http://schemas.openxmlformats.org/officeDocument/2006/relationships/customXml" Target="../ink/ink731.xml"/><Relationship Id="rId272" Type="http://schemas.openxmlformats.org/officeDocument/2006/relationships/image" Target="../media/image818.png"/><Relationship Id="rId293" Type="http://schemas.openxmlformats.org/officeDocument/2006/relationships/customXml" Target="../ink/ink845.xml"/><Relationship Id="rId307" Type="http://schemas.openxmlformats.org/officeDocument/2006/relationships/customXml" Target="../ink/ink852.xml"/><Relationship Id="rId328" Type="http://schemas.openxmlformats.org/officeDocument/2006/relationships/image" Target="../media/image846.png"/><Relationship Id="rId88" Type="http://schemas.openxmlformats.org/officeDocument/2006/relationships/image" Target="../media/image729.png"/><Relationship Id="rId111" Type="http://schemas.openxmlformats.org/officeDocument/2006/relationships/customXml" Target="../ink/ink753.xml"/><Relationship Id="rId132" Type="http://schemas.openxmlformats.org/officeDocument/2006/relationships/image" Target="../media/image751.png"/><Relationship Id="rId153" Type="http://schemas.openxmlformats.org/officeDocument/2006/relationships/customXml" Target="../ink/ink774.xml"/><Relationship Id="rId174" Type="http://schemas.openxmlformats.org/officeDocument/2006/relationships/image" Target="../media/image772.png"/><Relationship Id="rId195" Type="http://schemas.openxmlformats.org/officeDocument/2006/relationships/image" Target="../media/image782.png"/><Relationship Id="rId209" Type="http://schemas.openxmlformats.org/officeDocument/2006/relationships/image" Target="../media/image789.png"/><Relationship Id="rId220" Type="http://schemas.openxmlformats.org/officeDocument/2006/relationships/customXml" Target="../ink/ink808.xml"/><Relationship Id="rId241" Type="http://schemas.openxmlformats.org/officeDocument/2006/relationships/customXml" Target="../ink/ink819.xml"/><Relationship Id="rId15" Type="http://schemas.openxmlformats.org/officeDocument/2006/relationships/customXml" Target="../ink/ink705.xml"/><Relationship Id="rId36" Type="http://schemas.openxmlformats.org/officeDocument/2006/relationships/image" Target="../media/image703.png"/><Relationship Id="rId57" Type="http://schemas.openxmlformats.org/officeDocument/2006/relationships/customXml" Target="../ink/ink726.xml"/><Relationship Id="rId262" Type="http://schemas.openxmlformats.org/officeDocument/2006/relationships/image" Target="../media/image813.png"/><Relationship Id="rId283" Type="http://schemas.openxmlformats.org/officeDocument/2006/relationships/customXml" Target="../ink/ink840.xml"/><Relationship Id="rId318" Type="http://schemas.openxmlformats.org/officeDocument/2006/relationships/image" Target="../media/image841.png"/><Relationship Id="rId78" Type="http://schemas.openxmlformats.org/officeDocument/2006/relationships/image" Target="../media/image724.png"/><Relationship Id="rId99" Type="http://schemas.openxmlformats.org/officeDocument/2006/relationships/customXml" Target="../ink/ink747.xml"/><Relationship Id="rId101" Type="http://schemas.openxmlformats.org/officeDocument/2006/relationships/customXml" Target="../ink/ink748.xml"/><Relationship Id="rId122" Type="http://schemas.openxmlformats.org/officeDocument/2006/relationships/image" Target="../media/image746.png"/><Relationship Id="rId143" Type="http://schemas.openxmlformats.org/officeDocument/2006/relationships/customXml" Target="../ink/ink769.xml"/><Relationship Id="rId164" Type="http://schemas.openxmlformats.org/officeDocument/2006/relationships/image" Target="../media/image767.png"/><Relationship Id="rId185" Type="http://schemas.openxmlformats.org/officeDocument/2006/relationships/customXml" Target="../ink/ink790.xml"/><Relationship Id="rId9" Type="http://schemas.openxmlformats.org/officeDocument/2006/relationships/customXml" Target="../ink/ink702.xml"/><Relationship Id="rId210" Type="http://schemas.openxmlformats.org/officeDocument/2006/relationships/customXml" Target="../ink/ink803.xml"/><Relationship Id="rId26" Type="http://schemas.openxmlformats.org/officeDocument/2006/relationships/image" Target="../media/image698.png"/><Relationship Id="rId231" Type="http://schemas.openxmlformats.org/officeDocument/2006/relationships/image" Target="../media/image799.png"/><Relationship Id="rId252" Type="http://schemas.openxmlformats.org/officeDocument/2006/relationships/image" Target="../media/image808.png"/><Relationship Id="rId273" Type="http://schemas.openxmlformats.org/officeDocument/2006/relationships/customXml" Target="../ink/ink835.xml"/><Relationship Id="rId294" Type="http://schemas.openxmlformats.org/officeDocument/2006/relationships/image" Target="../media/image829.png"/><Relationship Id="rId308" Type="http://schemas.openxmlformats.org/officeDocument/2006/relationships/image" Target="../media/image836.png"/><Relationship Id="rId329" Type="http://schemas.openxmlformats.org/officeDocument/2006/relationships/customXml" Target="../ink/ink863.xml"/><Relationship Id="rId47" Type="http://schemas.openxmlformats.org/officeDocument/2006/relationships/customXml" Target="../ink/ink721.xml"/><Relationship Id="rId68" Type="http://schemas.openxmlformats.org/officeDocument/2006/relationships/image" Target="../media/image719.png"/><Relationship Id="rId89" Type="http://schemas.openxmlformats.org/officeDocument/2006/relationships/customXml" Target="../ink/ink742.xml"/><Relationship Id="rId112" Type="http://schemas.openxmlformats.org/officeDocument/2006/relationships/image" Target="../media/image741.png"/><Relationship Id="rId133" Type="http://schemas.openxmlformats.org/officeDocument/2006/relationships/customXml" Target="../ink/ink764.xml"/><Relationship Id="rId154" Type="http://schemas.openxmlformats.org/officeDocument/2006/relationships/image" Target="../media/image762.png"/><Relationship Id="rId175" Type="http://schemas.openxmlformats.org/officeDocument/2006/relationships/customXml" Target="../ink/ink785.xml"/><Relationship Id="rId196" Type="http://schemas.openxmlformats.org/officeDocument/2006/relationships/customXml" Target="../ink/ink796.xml"/><Relationship Id="rId200" Type="http://schemas.openxmlformats.org/officeDocument/2006/relationships/customXml" Target="../ink/ink798.xml"/><Relationship Id="rId16" Type="http://schemas.openxmlformats.org/officeDocument/2006/relationships/image" Target="../media/image694.png"/><Relationship Id="rId221" Type="http://schemas.openxmlformats.org/officeDocument/2006/relationships/image" Target="../media/image795.png"/><Relationship Id="rId242" Type="http://schemas.openxmlformats.org/officeDocument/2006/relationships/image" Target="../media/image804.png"/><Relationship Id="rId263" Type="http://schemas.openxmlformats.org/officeDocument/2006/relationships/customXml" Target="../ink/ink830.xml"/><Relationship Id="rId284" Type="http://schemas.openxmlformats.org/officeDocument/2006/relationships/image" Target="../media/image824.png"/><Relationship Id="rId319" Type="http://schemas.openxmlformats.org/officeDocument/2006/relationships/customXml" Target="../ink/ink858.xml"/><Relationship Id="rId37" Type="http://schemas.openxmlformats.org/officeDocument/2006/relationships/customXml" Target="../ink/ink716.xml"/><Relationship Id="rId58" Type="http://schemas.openxmlformats.org/officeDocument/2006/relationships/image" Target="../media/image714.png"/><Relationship Id="rId79" Type="http://schemas.openxmlformats.org/officeDocument/2006/relationships/customXml" Target="../ink/ink737.xml"/><Relationship Id="rId102" Type="http://schemas.openxmlformats.org/officeDocument/2006/relationships/image" Target="../media/image736.png"/><Relationship Id="rId123" Type="http://schemas.openxmlformats.org/officeDocument/2006/relationships/customXml" Target="../ink/ink759.xml"/><Relationship Id="rId144" Type="http://schemas.openxmlformats.org/officeDocument/2006/relationships/image" Target="../media/image757.png"/><Relationship Id="rId330" Type="http://schemas.openxmlformats.org/officeDocument/2006/relationships/image" Target="../media/image847.png"/><Relationship Id="rId90" Type="http://schemas.openxmlformats.org/officeDocument/2006/relationships/image" Target="../media/image730.png"/><Relationship Id="rId165" Type="http://schemas.openxmlformats.org/officeDocument/2006/relationships/customXml" Target="../ink/ink780.xml"/><Relationship Id="rId186" Type="http://schemas.openxmlformats.org/officeDocument/2006/relationships/image" Target="../media/image778.png"/><Relationship Id="rId211" Type="http://schemas.openxmlformats.org/officeDocument/2006/relationships/image" Target="../media/image790.png"/><Relationship Id="rId232" Type="http://schemas.openxmlformats.org/officeDocument/2006/relationships/customXml" Target="../ink/ink814.xml"/><Relationship Id="rId253" Type="http://schemas.openxmlformats.org/officeDocument/2006/relationships/customXml" Target="../ink/ink825.xml"/><Relationship Id="rId274" Type="http://schemas.openxmlformats.org/officeDocument/2006/relationships/image" Target="../media/image819.png"/><Relationship Id="rId295" Type="http://schemas.openxmlformats.org/officeDocument/2006/relationships/customXml" Target="../ink/ink846.xml"/><Relationship Id="rId309" Type="http://schemas.openxmlformats.org/officeDocument/2006/relationships/customXml" Target="../ink/ink853.xml"/><Relationship Id="rId27" Type="http://schemas.openxmlformats.org/officeDocument/2006/relationships/customXml" Target="../ink/ink711.xml"/><Relationship Id="rId48" Type="http://schemas.openxmlformats.org/officeDocument/2006/relationships/image" Target="../media/image709.png"/><Relationship Id="rId69" Type="http://schemas.openxmlformats.org/officeDocument/2006/relationships/customXml" Target="../ink/ink732.xml"/><Relationship Id="rId113" Type="http://schemas.openxmlformats.org/officeDocument/2006/relationships/customXml" Target="../ink/ink754.xml"/><Relationship Id="rId134" Type="http://schemas.openxmlformats.org/officeDocument/2006/relationships/image" Target="../media/image752.png"/><Relationship Id="rId320" Type="http://schemas.openxmlformats.org/officeDocument/2006/relationships/image" Target="../media/image842.png"/><Relationship Id="rId80" Type="http://schemas.openxmlformats.org/officeDocument/2006/relationships/image" Target="../media/image725.png"/><Relationship Id="rId155" Type="http://schemas.openxmlformats.org/officeDocument/2006/relationships/customXml" Target="../ink/ink775.xml"/><Relationship Id="rId176" Type="http://schemas.openxmlformats.org/officeDocument/2006/relationships/image" Target="../media/image773.png"/><Relationship Id="rId197" Type="http://schemas.openxmlformats.org/officeDocument/2006/relationships/image" Target="../media/image783.png"/><Relationship Id="rId201" Type="http://schemas.openxmlformats.org/officeDocument/2006/relationships/image" Target="../media/image785.png"/><Relationship Id="rId222" Type="http://schemas.openxmlformats.org/officeDocument/2006/relationships/customXml" Target="../ink/ink809.xml"/><Relationship Id="rId243" Type="http://schemas.openxmlformats.org/officeDocument/2006/relationships/customXml" Target="../ink/ink820.xml"/><Relationship Id="rId264" Type="http://schemas.openxmlformats.org/officeDocument/2006/relationships/image" Target="../media/image814.png"/><Relationship Id="rId285" Type="http://schemas.openxmlformats.org/officeDocument/2006/relationships/customXml" Target="../ink/ink841.xml"/><Relationship Id="rId17" Type="http://schemas.openxmlformats.org/officeDocument/2006/relationships/customXml" Target="../ink/ink706.xml"/><Relationship Id="rId38" Type="http://schemas.openxmlformats.org/officeDocument/2006/relationships/image" Target="../media/image704.png"/><Relationship Id="rId59" Type="http://schemas.openxmlformats.org/officeDocument/2006/relationships/customXml" Target="../ink/ink727.xml"/><Relationship Id="rId103" Type="http://schemas.openxmlformats.org/officeDocument/2006/relationships/customXml" Target="../ink/ink749.xml"/><Relationship Id="rId124" Type="http://schemas.openxmlformats.org/officeDocument/2006/relationships/image" Target="../media/image747.png"/><Relationship Id="rId310" Type="http://schemas.openxmlformats.org/officeDocument/2006/relationships/image" Target="../media/image837.png"/><Relationship Id="rId70" Type="http://schemas.openxmlformats.org/officeDocument/2006/relationships/image" Target="../media/image720.png"/><Relationship Id="rId91" Type="http://schemas.openxmlformats.org/officeDocument/2006/relationships/customXml" Target="../ink/ink743.xml"/><Relationship Id="rId145" Type="http://schemas.openxmlformats.org/officeDocument/2006/relationships/customXml" Target="../ink/ink770.xml"/><Relationship Id="rId166" Type="http://schemas.openxmlformats.org/officeDocument/2006/relationships/image" Target="../media/image768.png"/><Relationship Id="rId187" Type="http://schemas.openxmlformats.org/officeDocument/2006/relationships/customXml" Target="../ink/ink791.xml"/><Relationship Id="rId331" Type="http://schemas.openxmlformats.org/officeDocument/2006/relationships/customXml" Target="../ink/ink86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04.xml"/><Relationship Id="rId233" Type="http://schemas.openxmlformats.org/officeDocument/2006/relationships/image" Target="../media/image800.png"/><Relationship Id="rId254" Type="http://schemas.openxmlformats.org/officeDocument/2006/relationships/image" Target="../media/image809.png"/><Relationship Id="rId28" Type="http://schemas.openxmlformats.org/officeDocument/2006/relationships/image" Target="../media/image699.png"/><Relationship Id="rId49" Type="http://schemas.openxmlformats.org/officeDocument/2006/relationships/customXml" Target="../ink/ink722.xml"/><Relationship Id="rId114" Type="http://schemas.openxmlformats.org/officeDocument/2006/relationships/image" Target="../media/image742.png"/><Relationship Id="rId275" Type="http://schemas.openxmlformats.org/officeDocument/2006/relationships/customXml" Target="../ink/ink836.xml"/><Relationship Id="rId296" Type="http://schemas.openxmlformats.org/officeDocument/2006/relationships/image" Target="../media/image830.png"/><Relationship Id="rId300" Type="http://schemas.openxmlformats.org/officeDocument/2006/relationships/image" Target="../media/image832.png"/><Relationship Id="rId60" Type="http://schemas.openxmlformats.org/officeDocument/2006/relationships/image" Target="../media/image715.png"/><Relationship Id="rId81" Type="http://schemas.openxmlformats.org/officeDocument/2006/relationships/customXml" Target="../ink/ink738.xml"/><Relationship Id="rId135" Type="http://schemas.openxmlformats.org/officeDocument/2006/relationships/customXml" Target="../ink/ink765.xml"/><Relationship Id="rId156" Type="http://schemas.openxmlformats.org/officeDocument/2006/relationships/image" Target="../media/image763.png"/><Relationship Id="rId177" Type="http://schemas.openxmlformats.org/officeDocument/2006/relationships/customXml" Target="../ink/ink786.xml"/><Relationship Id="rId198" Type="http://schemas.openxmlformats.org/officeDocument/2006/relationships/customXml" Target="../ink/ink797.xml"/><Relationship Id="rId321" Type="http://schemas.openxmlformats.org/officeDocument/2006/relationships/customXml" Target="../ink/ink859.xml"/><Relationship Id="rId202" Type="http://schemas.openxmlformats.org/officeDocument/2006/relationships/customXml" Target="../ink/ink799.xml"/><Relationship Id="rId223" Type="http://schemas.openxmlformats.org/officeDocument/2006/relationships/image" Target="../media/image796.png"/><Relationship Id="rId244" Type="http://schemas.openxmlformats.org/officeDocument/2006/relationships/image" Target="../media/image805.png"/><Relationship Id="rId18" Type="http://schemas.openxmlformats.org/officeDocument/2006/relationships/image" Target="../media/image695.png"/><Relationship Id="rId39" Type="http://schemas.openxmlformats.org/officeDocument/2006/relationships/customXml" Target="../ink/ink717.xml"/><Relationship Id="rId265" Type="http://schemas.openxmlformats.org/officeDocument/2006/relationships/customXml" Target="../ink/ink831.xml"/><Relationship Id="rId286" Type="http://schemas.openxmlformats.org/officeDocument/2006/relationships/image" Target="../media/image825.png"/><Relationship Id="rId50" Type="http://schemas.openxmlformats.org/officeDocument/2006/relationships/image" Target="../media/image710.png"/><Relationship Id="rId104" Type="http://schemas.openxmlformats.org/officeDocument/2006/relationships/image" Target="../media/image737.png"/><Relationship Id="rId125" Type="http://schemas.openxmlformats.org/officeDocument/2006/relationships/customXml" Target="../ink/ink760.xml"/><Relationship Id="rId146" Type="http://schemas.openxmlformats.org/officeDocument/2006/relationships/image" Target="../media/image758.png"/><Relationship Id="rId167" Type="http://schemas.openxmlformats.org/officeDocument/2006/relationships/customXml" Target="../ink/ink781.xml"/><Relationship Id="rId188" Type="http://schemas.openxmlformats.org/officeDocument/2006/relationships/image" Target="../media/image779.png"/><Relationship Id="rId311" Type="http://schemas.openxmlformats.org/officeDocument/2006/relationships/customXml" Target="../ink/ink854.xml"/><Relationship Id="rId332" Type="http://schemas.openxmlformats.org/officeDocument/2006/relationships/image" Target="../media/image848.png"/><Relationship Id="rId71" Type="http://schemas.openxmlformats.org/officeDocument/2006/relationships/customXml" Target="../ink/ink733.xml"/><Relationship Id="rId92" Type="http://schemas.openxmlformats.org/officeDocument/2006/relationships/image" Target="../media/image731.png"/><Relationship Id="rId213" Type="http://schemas.openxmlformats.org/officeDocument/2006/relationships/image" Target="../media/image791.png"/><Relationship Id="rId234" Type="http://schemas.openxmlformats.org/officeDocument/2006/relationships/customXml" Target="../ink/ink815.xml"/><Relationship Id="rId2" Type="http://schemas.openxmlformats.org/officeDocument/2006/relationships/image" Target="../media/image687.png"/><Relationship Id="rId29" Type="http://schemas.openxmlformats.org/officeDocument/2006/relationships/customXml" Target="../ink/ink712.xml"/><Relationship Id="rId255" Type="http://schemas.openxmlformats.org/officeDocument/2006/relationships/customXml" Target="../ink/ink826.xml"/><Relationship Id="rId276" Type="http://schemas.openxmlformats.org/officeDocument/2006/relationships/image" Target="../media/image820.png"/><Relationship Id="rId297" Type="http://schemas.openxmlformats.org/officeDocument/2006/relationships/customXml" Target="../ink/ink847.xml"/><Relationship Id="rId40" Type="http://schemas.openxmlformats.org/officeDocument/2006/relationships/image" Target="../media/image705.png"/><Relationship Id="rId115" Type="http://schemas.openxmlformats.org/officeDocument/2006/relationships/customXml" Target="../ink/ink755.xml"/><Relationship Id="rId136" Type="http://schemas.openxmlformats.org/officeDocument/2006/relationships/image" Target="../media/image753.png"/><Relationship Id="rId157" Type="http://schemas.openxmlformats.org/officeDocument/2006/relationships/customXml" Target="../ink/ink776.xml"/><Relationship Id="rId178" Type="http://schemas.openxmlformats.org/officeDocument/2006/relationships/image" Target="../media/image774.png"/><Relationship Id="rId301" Type="http://schemas.openxmlformats.org/officeDocument/2006/relationships/customXml" Target="../ink/ink849.xml"/><Relationship Id="rId322" Type="http://schemas.openxmlformats.org/officeDocument/2006/relationships/image" Target="../media/image843.png"/><Relationship Id="rId61" Type="http://schemas.openxmlformats.org/officeDocument/2006/relationships/customXml" Target="../ink/ink728.xml"/><Relationship Id="rId82" Type="http://schemas.openxmlformats.org/officeDocument/2006/relationships/image" Target="../media/image726.png"/><Relationship Id="rId199" Type="http://schemas.openxmlformats.org/officeDocument/2006/relationships/image" Target="../media/image784.png"/><Relationship Id="rId203" Type="http://schemas.openxmlformats.org/officeDocument/2006/relationships/image" Target="../media/image786.png"/><Relationship Id="rId19" Type="http://schemas.openxmlformats.org/officeDocument/2006/relationships/customXml" Target="../ink/ink707.xml"/><Relationship Id="rId224" Type="http://schemas.openxmlformats.org/officeDocument/2006/relationships/customXml" Target="../ink/ink810.xml"/><Relationship Id="rId245" Type="http://schemas.openxmlformats.org/officeDocument/2006/relationships/customXml" Target="../ink/ink821.xml"/><Relationship Id="rId266" Type="http://schemas.openxmlformats.org/officeDocument/2006/relationships/image" Target="../media/image815.png"/><Relationship Id="rId287" Type="http://schemas.openxmlformats.org/officeDocument/2006/relationships/customXml" Target="../ink/ink842.xml"/><Relationship Id="rId30" Type="http://schemas.openxmlformats.org/officeDocument/2006/relationships/image" Target="../media/image700.png"/><Relationship Id="rId105" Type="http://schemas.openxmlformats.org/officeDocument/2006/relationships/customXml" Target="../ink/ink750.xml"/><Relationship Id="rId126" Type="http://schemas.openxmlformats.org/officeDocument/2006/relationships/image" Target="../media/image748.png"/><Relationship Id="rId147" Type="http://schemas.openxmlformats.org/officeDocument/2006/relationships/customXml" Target="../ink/ink771.xml"/><Relationship Id="rId168" Type="http://schemas.openxmlformats.org/officeDocument/2006/relationships/image" Target="../media/image769.png"/><Relationship Id="rId312" Type="http://schemas.openxmlformats.org/officeDocument/2006/relationships/image" Target="../media/image838.png"/><Relationship Id="rId333" Type="http://schemas.openxmlformats.org/officeDocument/2006/relationships/customXml" Target="../ink/ink865.xml"/><Relationship Id="rId51" Type="http://schemas.openxmlformats.org/officeDocument/2006/relationships/customXml" Target="../ink/ink723.xml"/><Relationship Id="rId72" Type="http://schemas.openxmlformats.org/officeDocument/2006/relationships/image" Target="../media/image721.png"/><Relationship Id="rId93" Type="http://schemas.openxmlformats.org/officeDocument/2006/relationships/customXml" Target="../ink/ink744.xml"/><Relationship Id="rId189" Type="http://schemas.openxmlformats.org/officeDocument/2006/relationships/customXml" Target="../ink/ink792.xml"/><Relationship Id="rId3" Type="http://schemas.openxmlformats.org/officeDocument/2006/relationships/customXml" Target="../ink/ink699.xml"/><Relationship Id="rId214" Type="http://schemas.openxmlformats.org/officeDocument/2006/relationships/customXml" Target="../ink/ink805.xml"/><Relationship Id="rId235" Type="http://schemas.openxmlformats.org/officeDocument/2006/relationships/image" Target="../media/image801.png"/><Relationship Id="rId256" Type="http://schemas.openxmlformats.org/officeDocument/2006/relationships/image" Target="../media/image810.png"/><Relationship Id="rId277" Type="http://schemas.openxmlformats.org/officeDocument/2006/relationships/customXml" Target="../ink/ink837.xml"/><Relationship Id="rId298" Type="http://schemas.openxmlformats.org/officeDocument/2006/relationships/image" Target="../media/image831.png"/><Relationship Id="rId116" Type="http://schemas.openxmlformats.org/officeDocument/2006/relationships/image" Target="../media/image743.png"/><Relationship Id="rId137" Type="http://schemas.openxmlformats.org/officeDocument/2006/relationships/customXml" Target="../ink/ink766.xml"/><Relationship Id="rId158" Type="http://schemas.openxmlformats.org/officeDocument/2006/relationships/image" Target="../media/image764.png"/><Relationship Id="rId302" Type="http://schemas.openxmlformats.org/officeDocument/2006/relationships/image" Target="../media/image833.png"/><Relationship Id="rId323" Type="http://schemas.openxmlformats.org/officeDocument/2006/relationships/customXml" Target="../ink/ink860.xml"/><Relationship Id="rId20" Type="http://schemas.openxmlformats.org/officeDocument/2006/relationships/image" Target="../media/image55.png"/><Relationship Id="rId41" Type="http://schemas.openxmlformats.org/officeDocument/2006/relationships/customXml" Target="../ink/ink718.xml"/><Relationship Id="rId62" Type="http://schemas.openxmlformats.org/officeDocument/2006/relationships/image" Target="../media/image716.png"/><Relationship Id="rId83" Type="http://schemas.openxmlformats.org/officeDocument/2006/relationships/customXml" Target="../ink/ink739.xml"/><Relationship Id="rId179" Type="http://schemas.openxmlformats.org/officeDocument/2006/relationships/customXml" Target="../ink/ink787.xml"/><Relationship Id="rId190" Type="http://schemas.openxmlformats.org/officeDocument/2006/relationships/image" Target="../media/image780.png"/><Relationship Id="rId204" Type="http://schemas.openxmlformats.org/officeDocument/2006/relationships/customXml" Target="../ink/ink800.xml"/><Relationship Id="rId225" Type="http://schemas.openxmlformats.org/officeDocument/2006/relationships/image" Target="../media/image797.png"/><Relationship Id="rId246" Type="http://schemas.openxmlformats.org/officeDocument/2006/relationships/image" Target="../media/image237.png"/><Relationship Id="rId267" Type="http://schemas.openxmlformats.org/officeDocument/2006/relationships/customXml" Target="../ink/ink832.xml"/><Relationship Id="rId288" Type="http://schemas.openxmlformats.org/officeDocument/2006/relationships/image" Target="../media/image826.png"/><Relationship Id="rId106" Type="http://schemas.openxmlformats.org/officeDocument/2006/relationships/image" Target="../media/image738.png"/><Relationship Id="rId127" Type="http://schemas.openxmlformats.org/officeDocument/2006/relationships/customXml" Target="../ink/ink761.xml"/><Relationship Id="rId313" Type="http://schemas.openxmlformats.org/officeDocument/2006/relationships/customXml" Target="../ink/ink855.xml"/><Relationship Id="rId10" Type="http://schemas.openxmlformats.org/officeDocument/2006/relationships/image" Target="../media/image691.png"/><Relationship Id="rId31" Type="http://schemas.openxmlformats.org/officeDocument/2006/relationships/customXml" Target="../ink/ink713.xml"/><Relationship Id="rId52" Type="http://schemas.openxmlformats.org/officeDocument/2006/relationships/image" Target="../media/image711.png"/><Relationship Id="rId73" Type="http://schemas.openxmlformats.org/officeDocument/2006/relationships/customXml" Target="../ink/ink734.xml"/><Relationship Id="rId94" Type="http://schemas.openxmlformats.org/officeDocument/2006/relationships/image" Target="../media/image732.png"/><Relationship Id="rId148" Type="http://schemas.openxmlformats.org/officeDocument/2006/relationships/image" Target="../media/image759.png"/><Relationship Id="rId169" Type="http://schemas.openxmlformats.org/officeDocument/2006/relationships/customXml" Target="../ink/ink782.xml"/><Relationship Id="rId334" Type="http://schemas.openxmlformats.org/officeDocument/2006/relationships/image" Target="../media/image849.png"/><Relationship Id="rId4" Type="http://schemas.openxmlformats.org/officeDocument/2006/relationships/image" Target="../media/image688.png"/><Relationship Id="rId180" Type="http://schemas.openxmlformats.org/officeDocument/2006/relationships/image" Target="../media/image775.png"/><Relationship Id="rId215" Type="http://schemas.openxmlformats.org/officeDocument/2006/relationships/image" Target="../media/image792.png"/><Relationship Id="rId236" Type="http://schemas.openxmlformats.org/officeDocument/2006/relationships/customXml" Target="../ink/ink816.xml"/><Relationship Id="rId257" Type="http://schemas.openxmlformats.org/officeDocument/2006/relationships/customXml" Target="../ink/ink827.xml"/><Relationship Id="rId278" Type="http://schemas.openxmlformats.org/officeDocument/2006/relationships/image" Target="../media/image821.png"/><Relationship Id="rId303" Type="http://schemas.openxmlformats.org/officeDocument/2006/relationships/customXml" Target="../ink/ink850.xml"/><Relationship Id="rId42" Type="http://schemas.openxmlformats.org/officeDocument/2006/relationships/image" Target="../media/image706.png"/><Relationship Id="rId84" Type="http://schemas.openxmlformats.org/officeDocument/2006/relationships/image" Target="../media/image727.png"/><Relationship Id="rId138" Type="http://schemas.openxmlformats.org/officeDocument/2006/relationships/image" Target="../media/image754.png"/><Relationship Id="rId191" Type="http://schemas.openxmlformats.org/officeDocument/2006/relationships/customXml" Target="../ink/ink793.xml"/><Relationship Id="rId205" Type="http://schemas.openxmlformats.org/officeDocument/2006/relationships/image" Target="../media/image787.png"/><Relationship Id="rId247" Type="http://schemas.openxmlformats.org/officeDocument/2006/relationships/customXml" Target="../ink/ink822.xml"/><Relationship Id="rId107" Type="http://schemas.openxmlformats.org/officeDocument/2006/relationships/customXml" Target="../ink/ink751.xml"/><Relationship Id="rId289" Type="http://schemas.openxmlformats.org/officeDocument/2006/relationships/customXml" Target="../ink/ink843.xml"/><Relationship Id="rId11" Type="http://schemas.openxmlformats.org/officeDocument/2006/relationships/customXml" Target="../ink/ink703.xml"/><Relationship Id="rId53" Type="http://schemas.openxmlformats.org/officeDocument/2006/relationships/customXml" Target="../ink/ink724.xml"/><Relationship Id="rId149" Type="http://schemas.openxmlformats.org/officeDocument/2006/relationships/customXml" Target="../ink/ink772.xml"/><Relationship Id="rId314" Type="http://schemas.openxmlformats.org/officeDocument/2006/relationships/image" Target="../media/image839.png"/><Relationship Id="rId95" Type="http://schemas.openxmlformats.org/officeDocument/2006/relationships/customXml" Target="../ink/ink745.xml"/><Relationship Id="rId160" Type="http://schemas.openxmlformats.org/officeDocument/2006/relationships/image" Target="../media/image765.png"/><Relationship Id="rId216" Type="http://schemas.openxmlformats.org/officeDocument/2006/relationships/customXml" Target="../ink/ink806.xml"/><Relationship Id="rId258" Type="http://schemas.openxmlformats.org/officeDocument/2006/relationships/image" Target="../media/image811.png"/><Relationship Id="rId22" Type="http://schemas.openxmlformats.org/officeDocument/2006/relationships/image" Target="../media/image696.png"/><Relationship Id="rId64" Type="http://schemas.openxmlformats.org/officeDocument/2006/relationships/image" Target="../media/image717.png"/><Relationship Id="rId118" Type="http://schemas.openxmlformats.org/officeDocument/2006/relationships/image" Target="../media/image744.png"/><Relationship Id="rId325" Type="http://schemas.openxmlformats.org/officeDocument/2006/relationships/customXml" Target="../ink/ink861.xml"/><Relationship Id="rId171" Type="http://schemas.openxmlformats.org/officeDocument/2006/relationships/customXml" Target="../ink/ink783.xml"/><Relationship Id="rId227" Type="http://schemas.openxmlformats.org/officeDocument/2006/relationships/image" Target="../media/image219.png"/><Relationship Id="rId269" Type="http://schemas.openxmlformats.org/officeDocument/2006/relationships/customXml" Target="../ink/ink833.xml"/><Relationship Id="rId33" Type="http://schemas.openxmlformats.org/officeDocument/2006/relationships/customXml" Target="../ink/ink714.xml"/><Relationship Id="rId129" Type="http://schemas.openxmlformats.org/officeDocument/2006/relationships/customXml" Target="../ink/ink762.xml"/><Relationship Id="rId280" Type="http://schemas.openxmlformats.org/officeDocument/2006/relationships/image" Target="../media/image822.png"/><Relationship Id="rId336" Type="http://schemas.openxmlformats.org/officeDocument/2006/relationships/image" Target="../media/image850.png"/><Relationship Id="rId75" Type="http://schemas.openxmlformats.org/officeDocument/2006/relationships/customXml" Target="../ink/ink735.xml"/><Relationship Id="rId140" Type="http://schemas.openxmlformats.org/officeDocument/2006/relationships/image" Target="../media/image755.png"/><Relationship Id="rId182" Type="http://schemas.openxmlformats.org/officeDocument/2006/relationships/image" Target="../media/image776.png"/><Relationship Id="rId6" Type="http://schemas.openxmlformats.org/officeDocument/2006/relationships/image" Target="../media/image689.png"/><Relationship Id="rId238" Type="http://schemas.openxmlformats.org/officeDocument/2006/relationships/customXml" Target="../ink/ink817.xml"/><Relationship Id="rId291" Type="http://schemas.openxmlformats.org/officeDocument/2006/relationships/customXml" Target="../ink/ink844.xml"/><Relationship Id="rId305" Type="http://schemas.openxmlformats.org/officeDocument/2006/relationships/customXml" Target="../ink/ink851.xml"/><Relationship Id="rId44" Type="http://schemas.openxmlformats.org/officeDocument/2006/relationships/image" Target="../media/image707.png"/><Relationship Id="rId86" Type="http://schemas.openxmlformats.org/officeDocument/2006/relationships/image" Target="../media/image728.png"/><Relationship Id="rId151" Type="http://schemas.openxmlformats.org/officeDocument/2006/relationships/customXml" Target="../ink/ink773.xml"/><Relationship Id="rId193" Type="http://schemas.openxmlformats.org/officeDocument/2006/relationships/image" Target="../media/image781.png"/><Relationship Id="rId207" Type="http://schemas.openxmlformats.org/officeDocument/2006/relationships/image" Target="../media/image788.png"/><Relationship Id="rId249" Type="http://schemas.openxmlformats.org/officeDocument/2006/relationships/customXml" Target="../ink/ink823.xml"/><Relationship Id="rId13" Type="http://schemas.openxmlformats.org/officeDocument/2006/relationships/customXml" Target="../ink/ink704.xml"/><Relationship Id="rId109" Type="http://schemas.openxmlformats.org/officeDocument/2006/relationships/customXml" Target="../ink/ink752.xml"/><Relationship Id="rId260" Type="http://schemas.openxmlformats.org/officeDocument/2006/relationships/image" Target="../media/image812.png"/><Relationship Id="rId316" Type="http://schemas.openxmlformats.org/officeDocument/2006/relationships/image" Target="../media/image840.png"/><Relationship Id="rId55" Type="http://schemas.openxmlformats.org/officeDocument/2006/relationships/customXml" Target="../ink/ink725.xml"/><Relationship Id="rId97" Type="http://schemas.openxmlformats.org/officeDocument/2006/relationships/customXml" Target="../ink/ink746.xml"/><Relationship Id="rId120" Type="http://schemas.openxmlformats.org/officeDocument/2006/relationships/image" Target="../media/image745.png"/><Relationship Id="rId162" Type="http://schemas.openxmlformats.org/officeDocument/2006/relationships/image" Target="../media/image766.png"/><Relationship Id="rId218" Type="http://schemas.openxmlformats.org/officeDocument/2006/relationships/customXml" Target="../ink/ink807.xml"/><Relationship Id="rId271" Type="http://schemas.openxmlformats.org/officeDocument/2006/relationships/customXml" Target="../ink/ink834.xml"/><Relationship Id="rId24" Type="http://schemas.openxmlformats.org/officeDocument/2006/relationships/image" Target="../media/image697.png"/><Relationship Id="rId66" Type="http://schemas.openxmlformats.org/officeDocument/2006/relationships/image" Target="../media/image718.png"/><Relationship Id="rId131" Type="http://schemas.openxmlformats.org/officeDocument/2006/relationships/customXml" Target="../ink/ink763.xml"/><Relationship Id="rId327" Type="http://schemas.openxmlformats.org/officeDocument/2006/relationships/customXml" Target="../ink/ink8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14:cNvPr>
              <p14:cNvContentPartPr/>
              <p14:nvPr/>
            </p14:nvContentPartPr>
            <p14:xfrm>
              <a:off x="589933" y="2286960"/>
              <a:ext cx="5422680" cy="112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29B131-964F-4D1A-AF32-C745CE02F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13" y="2282640"/>
                <a:ext cx="5431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14:cNvPr>
              <p14:cNvContentPartPr/>
              <p14:nvPr/>
            </p14:nvContentPartPr>
            <p14:xfrm>
              <a:off x="588853" y="2717520"/>
              <a:ext cx="2237760" cy="35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5325836-946B-483A-B484-A6C7DAE51D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33" y="2713200"/>
                <a:ext cx="2246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14:cNvPr>
              <p14:cNvContentPartPr/>
              <p14:nvPr/>
            </p14:nvContentPartPr>
            <p14:xfrm>
              <a:off x="3787093" y="2644800"/>
              <a:ext cx="1773720" cy="126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1FEADC3-D87B-47F0-AC83-627F0EC292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773" y="2640480"/>
                <a:ext cx="178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14:cNvPr>
              <p14:cNvContentPartPr/>
              <p14:nvPr/>
            </p14:nvContentPartPr>
            <p14:xfrm>
              <a:off x="566893" y="3525360"/>
              <a:ext cx="920160" cy="32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5D6732-9AD9-4BE5-8E9E-7EA81C7FDA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573" y="3521040"/>
                <a:ext cx="9288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339DFAF3-0A13-4E07-BD8C-65817C83EA34}"/>
              </a:ext>
            </a:extLst>
          </p:cNvPr>
          <p:cNvGrpSpPr/>
          <p:nvPr/>
        </p:nvGrpSpPr>
        <p:grpSpPr>
          <a:xfrm>
            <a:off x="1335853" y="4724520"/>
            <a:ext cx="7039440" cy="1108800"/>
            <a:chOff x="1335853" y="4724520"/>
            <a:chExt cx="7039440" cy="11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14:cNvPr>
                <p14:cNvContentPartPr/>
                <p14:nvPr/>
              </p14:nvContentPartPr>
              <p14:xfrm>
                <a:off x="1335853" y="4939080"/>
                <a:ext cx="230760" cy="92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CEC9FF-AEB3-4ABF-BCD6-2EA4A578CC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1533" y="4934760"/>
                  <a:ext cx="239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14:cNvPr>
                <p14:cNvContentPartPr/>
                <p14:nvPr/>
              </p14:nvContentPartPr>
              <p14:xfrm>
                <a:off x="1542133" y="4908120"/>
                <a:ext cx="126360" cy="146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05F2D6-B1BE-4302-84B5-C54BBAFEF0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7813" y="4903800"/>
                  <a:ext cx="13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14:cNvPr>
                <p14:cNvContentPartPr/>
                <p14:nvPr/>
              </p14:nvContentPartPr>
              <p14:xfrm>
                <a:off x="1810333" y="4874640"/>
                <a:ext cx="474120" cy="125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B6AC32E-4123-4307-9DFC-17406786E3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6013" y="4870320"/>
                  <a:ext cx="482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14:cNvPr>
                <p14:cNvContentPartPr/>
                <p14:nvPr/>
              </p14:nvContentPartPr>
              <p14:xfrm>
                <a:off x="2321893" y="4897680"/>
                <a:ext cx="96480" cy="69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68CDC1-7D5F-4E93-89D3-92BA0E0FAD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17573" y="4893360"/>
                  <a:ext cx="105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14:cNvPr>
                <p14:cNvContentPartPr/>
                <p14:nvPr/>
              </p14:nvContentPartPr>
              <p14:xfrm>
                <a:off x="2589013" y="4860240"/>
                <a:ext cx="417240" cy="106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99DFAAD-BC86-4F29-B321-5B6D143961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4693" y="4855920"/>
                  <a:ext cx="42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14:cNvPr>
                <p14:cNvContentPartPr/>
                <p14:nvPr/>
              </p14:nvContentPartPr>
              <p14:xfrm>
                <a:off x="3175453" y="4832520"/>
                <a:ext cx="109080" cy="14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C3CFEA-7E60-47FB-B128-E5EB442477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71133" y="4828200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14:cNvPr>
                <p14:cNvContentPartPr/>
                <p14:nvPr/>
              </p14:nvContentPartPr>
              <p14:xfrm>
                <a:off x="3299653" y="4823160"/>
                <a:ext cx="153000" cy="148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19429B-2EBD-4D78-A3C9-241409C796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5333" y="4818840"/>
                  <a:ext cx="16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14:cNvPr>
                <p14:cNvContentPartPr/>
                <p14:nvPr/>
              </p14:nvContentPartPr>
              <p14:xfrm>
                <a:off x="3454453" y="4839360"/>
                <a:ext cx="18000" cy="15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17669A-E536-4DE5-ADE8-7E77864C95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50133" y="4835040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14:cNvPr>
                <p14:cNvContentPartPr/>
                <p14:nvPr/>
              </p14:nvContentPartPr>
              <p14:xfrm>
                <a:off x="3505933" y="4782480"/>
                <a:ext cx="133560" cy="173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10E05F-E8E8-4589-81E4-405A5D5CA9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1613" y="4778160"/>
                  <a:ext cx="14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14:cNvPr>
                <p14:cNvContentPartPr/>
                <p14:nvPr/>
              </p14:nvContentPartPr>
              <p14:xfrm>
                <a:off x="3665773" y="4859880"/>
                <a:ext cx="125640" cy="18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2C78BA-FA72-41EF-8362-21F6A7D22C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61453" y="4855560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14:cNvPr>
                <p14:cNvContentPartPr/>
                <p14:nvPr/>
              </p14:nvContentPartPr>
              <p14:xfrm>
                <a:off x="3817333" y="4854480"/>
                <a:ext cx="160920" cy="9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E25DA1-6B88-441C-A64C-5B1315E8A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3013" y="4850160"/>
                  <a:ext cx="16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14:cNvPr>
                <p14:cNvContentPartPr/>
                <p14:nvPr/>
              </p14:nvContentPartPr>
              <p14:xfrm>
                <a:off x="4005973" y="4786440"/>
                <a:ext cx="96840" cy="14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66A330-49C0-4DF9-B227-E64422854D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01653" y="4782120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14:cNvPr>
                <p14:cNvContentPartPr/>
                <p14:nvPr/>
              </p14:nvContentPartPr>
              <p14:xfrm>
                <a:off x="4103173" y="4855920"/>
                <a:ext cx="197640" cy="62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C791C5-5AAF-4807-89A5-A4C3F1B7B0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98853" y="4851600"/>
                  <a:ext cx="20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14:cNvPr>
                <p14:cNvContentPartPr/>
                <p14:nvPr/>
              </p14:nvContentPartPr>
              <p14:xfrm>
                <a:off x="4372813" y="4862760"/>
                <a:ext cx="335160" cy="80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A3ECB7-7933-489F-B6ED-1DEAAED968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8493" y="4858440"/>
                  <a:ext cx="34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14:cNvPr>
                <p14:cNvContentPartPr/>
                <p14:nvPr/>
              </p14:nvContentPartPr>
              <p14:xfrm>
                <a:off x="4758373" y="4793280"/>
                <a:ext cx="411840" cy="246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F0DB4FE-F798-41AA-A922-F830D6947A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4053" y="4788960"/>
                  <a:ext cx="420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14:cNvPr>
                <p14:cNvContentPartPr/>
                <p14:nvPr/>
              </p14:nvContentPartPr>
              <p14:xfrm>
                <a:off x="5286853" y="4873200"/>
                <a:ext cx="338400" cy="52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2934-EB39-4DEC-A654-28A731B28D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2533" y="4868880"/>
                  <a:ext cx="347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14:cNvPr>
                <p14:cNvContentPartPr/>
                <p14:nvPr/>
              </p14:nvContentPartPr>
              <p14:xfrm>
                <a:off x="5621653" y="4832160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C7E9DF2-F869-4EDB-8356-3693D27FBD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7333" y="4827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14:cNvPr>
                <p14:cNvContentPartPr/>
                <p14:nvPr/>
              </p14:nvContentPartPr>
              <p14:xfrm>
                <a:off x="5778253" y="4878240"/>
                <a:ext cx="275040" cy="173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7D6EAA-6BAC-40C7-98EF-4EE526ECC9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73933" y="4873920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14:cNvPr>
                <p14:cNvContentPartPr/>
                <p14:nvPr/>
              </p14:nvContentPartPr>
              <p14:xfrm>
                <a:off x="6057253" y="4812720"/>
                <a:ext cx="192600" cy="23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3BCCAB-B72D-4A19-A31D-7C1ACC516D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933" y="4808400"/>
                  <a:ext cx="20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14:cNvPr>
                <p14:cNvContentPartPr/>
                <p14:nvPr/>
              </p14:nvContentPartPr>
              <p14:xfrm>
                <a:off x="6282973" y="4829640"/>
                <a:ext cx="150840" cy="77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072C1F6-EA66-498B-AF9D-E5958CE029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8653" y="4825320"/>
                  <a:ext cx="15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14:cNvPr>
                <p14:cNvContentPartPr/>
                <p14:nvPr/>
              </p14:nvContentPartPr>
              <p14:xfrm>
                <a:off x="6073453" y="4724520"/>
                <a:ext cx="127800" cy="33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475C9A-42A4-40CE-AA72-722322144E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9133" y="4720200"/>
                  <a:ext cx="13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14:cNvPr>
                <p14:cNvContentPartPr/>
                <p14:nvPr/>
              </p14:nvContentPartPr>
              <p14:xfrm>
                <a:off x="6577453" y="4795440"/>
                <a:ext cx="327960" cy="111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03FC4-DB96-4720-B248-D0CA846E2F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3133" y="4791120"/>
                  <a:ext cx="33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14:cNvPr>
                <p14:cNvContentPartPr/>
                <p14:nvPr/>
              </p14:nvContentPartPr>
              <p14:xfrm>
                <a:off x="6894973" y="4733160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D8995D-1C41-46F8-A0E1-DEF533D8C9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0653" y="472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14:cNvPr>
                <p14:cNvContentPartPr/>
                <p14:nvPr/>
              </p14:nvContentPartPr>
              <p14:xfrm>
                <a:off x="6947893" y="4760160"/>
                <a:ext cx="192960" cy="13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8F6060-C379-49F6-BD7D-F2BBCCFC98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3573" y="4755840"/>
                  <a:ext cx="20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14:cNvPr>
                <p14:cNvContentPartPr/>
                <p14:nvPr/>
              </p14:nvContentPartPr>
              <p14:xfrm>
                <a:off x="7317253" y="4781760"/>
                <a:ext cx="104760" cy="102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AB93CE-F7E0-4FA8-B1B4-01FA6FAC4C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2933" y="4777440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14:cNvPr>
                <p14:cNvContentPartPr/>
                <p14:nvPr/>
              </p14:nvContentPartPr>
              <p14:xfrm>
                <a:off x="7434613" y="4788240"/>
                <a:ext cx="99720" cy="8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BD7664-4093-4E98-BFD6-6930721DEC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30293" y="4783920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14:cNvPr>
                <p14:cNvContentPartPr/>
                <p14:nvPr/>
              </p14:nvContentPartPr>
              <p14:xfrm>
                <a:off x="7591573" y="4724880"/>
                <a:ext cx="140040" cy="167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2B0AE8-5FC1-465E-9C57-E26411F6F6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87253" y="4720560"/>
                  <a:ext cx="148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14:cNvPr>
                <p14:cNvContentPartPr/>
                <p14:nvPr/>
              </p14:nvContentPartPr>
              <p14:xfrm>
                <a:off x="1812853" y="5210160"/>
                <a:ext cx="39780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F89A18-48E8-4F3C-84FC-E7D00F3B91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8533" y="5205840"/>
                  <a:ext cx="406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14:cNvPr>
                <p14:cNvContentPartPr/>
                <p14:nvPr/>
              </p14:nvContentPartPr>
              <p14:xfrm>
                <a:off x="1941013" y="5135640"/>
                <a:ext cx="25560" cy="153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57C0D5F-B2BD-4D54-A7F3-C593B5A86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6693" y="5131320"/>
                  <a:ext cx="3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14:cNvPr>
                <p14:cNvContentPartPr/>
                <p14:nvPr/>
              </p14:nvContentPartPr>
              <p14:xfrm>
                <a:off x="2409013" y="5186400"/>
                <a:ext cx="127080" cy="143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569B62-66DC-459C-A53D-84087C5CD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4693" y="5182080"/>
                  <a:ext cx="135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14:cNvPr>
                <p14:cNvContentPartPr/>
                <p14:nvPr/>
              </p14:nvContentPartPr>
              <p14:xfrm>
                <a:off x="2610973" y="5136000"/>
                <a:ext cx="177480" cy="196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8C953-A838-4191-B47D-06988122D2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6653" y="5131680"/>
                  <a:ext cx="18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14:cNvPr>
                <p14:cNvContentPartPr/>
                <p14:nvPr/>
              </p14:nvContentPartPr>
              <p14:xfrm>
                <a:off x="2792773" y="5233200"/>
                <a:ext cx="155880" cy="84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F0DF48-3519-4681-A1BB-F49DE7ED15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8453" y="5228880"/>
                  <a:ext cx="16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14:cNvPr>
                <p14:cNvContentPartPr/>
                <p14:nvPr/>
              </p14:nvContentPartPr>
              <p14:xfrm>
                <a:off x="2974213" y="5129160"/>
                <a:ext cx="185040" cy="171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5EBB77-C167-4F85-BB92-08C7CA4C55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9893" y="5124840"/>
                  <a:ext cx="19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14:cNvPr>
                <p14:cNvContentPartPr/>
                <p14:nvPr/>
              </p14:nvContentPartPr>
              <p14:xfrm>
                <a:off x="2942173" y="5168760"/>
                <a:ext cx="126720" cy="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358351-480C-4762-AEDB-8B5957598D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853" y="5164440"/>
                  <a:ext cx="135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14:cNvPr>
                <p14:cNvContentPartPr/>
                <p14:nvPr/>
              </p14:nvContentPartPr>
              <p14:xfrm>
                <a:off x="2841013" y="5089200"/>
                <a:ext cx="76320" cy="2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A3FEF2-336C-44D8-992B-29216CF93F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6693" y="5084880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14:cNvPr>
                <p14:cNvContentPartPr/>
                <p14:nvPr/>
              </p14:nvContentPartPr>
              <p14:xfrm>
                <a:off x="3201373" y="5208360"/>
                <a:ext cx="88560" cy="52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917998-ACDE-47DB-A7D0-0D6BE6D67B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7053" y="5204040"/>
                  <a:ext cx="9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14:cNvPr>
                <p14:cNvContentPartPr/>
                <p14:nvPr/>
              </p14:nvContentPartPr>
              <p14:xfrm>
                <a:off x="3147733" y="5200080"/>
                <a:ext cx="255960" cy="94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9A4BC8C-B864-4D98-BE2C-7C552BCD40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3413" y="5195760"/>
                  <a:ext cx="264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14:cNvPr>
                <p14:cNvContentPartPr/>
                <p14:nvPr/>
              </p14:nvContentPartPr>
              <p14:xfrm>
                <a:off x="3600253" y="5211600"/>
                <a:ext cx="296280" cy="70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455DEA5-714B-4574-BC22-E2B36710FA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95933" y="5207280"/>
                  <a:ext cx="30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14:cNvPr>
                <p14:cNvContentPartPr/>
                <p14:nvPr/>
              </p14:nvContentPartPr>
              <p14:xfrm>
                <a:off x="3915973" y="5133840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345BF41-95D5-46D3-8979-B0BF3BACF4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11653" y="512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14:cNvPr>
                <p14:cNvContentPartPr/>
                <p14:nvPr/>
              </p14:nvContentPartPr>
              <p14:xfrm>
                <a:off x="4185253" y="5161200"/>
                <a:ext cx="3600" cy="107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8B6CB4-2545-4F10-969B-2179FB0A50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80933" y="5156880"/>
                  <a:ext cx="1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14:cNvPr>
                <p14:cNvContentPartPr/>
                <p14:nvPr/>
              </p14:nvContentPartPr>
              <p14:xfrm>
                <a:off x="4162933" y="5141760"/>
                <a:ext cx="156960" cy="62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BE87DB-BE99-4995-AB2F-273074E898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58613" y="5137440"/>
                  <a:ext cx="165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14:cNvPr>
                <p14:cNvContentPartPr/>
                <p14:nvPr/>
              </p14:nvContentPartPr>
              <p14:xfrm>
                <a:off x="4188493" y="5250480"/>
                <a:ext cx="109440" cy="1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1EBC3A-1FE5-4188-BE30-5A6802EBC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84173" y="5246160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14:cNvPr>
                <p14:cNvContentPartPr/>
                <p14:nvPr/>
              </p14:nvContentPartPr>
              <p14:xfrm>
                <a:off x="4336453" y="5191440"/>
                <a:ext cx="341640" cy="82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F64CEE3-9AF2-440E-BA5F-FEDA6D136B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2133" y="5187120"/>
                  <a:ext cx="350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14:cNvPr>
                <p14:cNvContentPartPr/>
                <p14:nvPr/>
              </p14:nvContentPartPr>
              <p14:xfrm>
                <a:off x="4673773" y="5189640"/>
                <a:ext cx="245160" cy="84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7C4F25-BCF8-4A3E-990E-F04694B287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69453" y="5185320"/>
                  <a:ext cx="25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14:cNvPr>
                <p14:cNvContentPartPr/>
                <p14:nvPr/>
              </p14:nvContentPartPr>
              <p14:xfrm>
                <a:off x="4923613" y="5089560"/>
                <a:ext cx="325080" cy="289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84831D-3CB7-4A72-A3C2-879C918E9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9293" y="5085240"/>
                  <a:ext cx="33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14:cNvPr>
                <p14:cNvContentPartPr/>
                <p14:nvPr/>
              </p14:nvContentPartPr>
              <p14:xfrm>
                <a:off x="5274253" y="5160480"/>
                <a:ext cx="75600" cy="96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1D9089-51D2-4403-BF05-172C0F3E43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69933" y="5156160"/>
                  <a:ext cx="84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14:cNvPr>
                <p14:cNvContentPartPr/>
                <p14:nvPr/>
              </p14:nvContentPartPr>
              <p14:xfrm>
                <a:off x="5382973" y="5130600"/>
                <a:ext cx="393480" cy="119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D29CFD-E839-4341-BE8A-B99CCD41292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8653" y="5126280"/>
                  <a:ext cx="40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14:cNvPr>
                <p14:cNvContentPartPr/>
                <p14:nvPr/>
              </p14:nvContentPartPr>
              <p14:xfrm>
                <a:off x="5729653" y="5062560"/>
                <a:ext cx="115560" cy="17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59836B-7678-45AF-90A5-C1202BFEC7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25333" y="5058240"/>
                  <a:ext cx="12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14:cNvPr>
                <p14:cNvContentPartPr/>
                <p14:nvPr/>
              </p14:nvContentPartPr>
              <p14:xfrm>
                <a:off x="6042133" y="5125200"/>
                <a:ext cx="181800" cy="214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0C386F-8D25-4AB5-9DF2-A6306B9C52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37813" y="5120880"/>
                  <a:ext cx="19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14:cNvPr>
                <p14:cNvContentPartPr/>
                <p14:nvPr/>
              </p14:nvContentPartPr>
              <p14:xfrm>
                <a:off x="6207013" y="5130960"/>
                <a:ext cx="316080" cy="212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8D8D14-2752-4BF0-B36E-8B38675B3B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2693" y="5126640"/>
                  <a:ext cx="32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14:cNvPr>
                <p14:cNvContentPartPr/>
                <p14:nvPr/>
              </p14:nvContentPartPr>
              <p14:xfrm>
                <a:off x="6712453" y="5087400"/>
                <a:ext cx="336600" cy="115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B59E27-21C9-408C-9840-EA4BCD9D4E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08133" y="5083080"/>
                  <a:ext cx="34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14:cNvPr>
                <p14:cNvContentPartPr/>
                <p14:nvPr/>
              </p14:nvContentPartPr>
              <p14:xfrm>
                <a:off x="7175053" y="5057880"/>
                <a:ext cx="35640" cy="158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1DFB31-B75C-4889-86E5-C8C5355292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0733" y="5053560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14:cNvPr>
                <p14:cNvContentPartPr/>
                <p14:nvPr/>
              </p14:nvContentPartPr>
              <p14:xfrm>
                <a:off x="7145173" y="5118360"/>
                <a:ext cx="127800" cy="26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535FDC-D236-450E-93E0-61B00F6D1E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40853" y="5114040"/>
                  <a:ext cx="13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14:cNvPr>
                <p14:cNvContentPartPr/>
                <p14:nvPr/>
              </p14:nvContentPartPr>
              <p14:xfrm>
                <a:off x="7245253" y="5037360"/>
                <a:ext cx="352080" cy="150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80CDCBF-D519-4B3C-A484-AE29A42001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0933" y="5033040"/>
                  <a:ext cx="36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14:cNvPr>
                <p14:cNvContentPartPr/>
                <p14:nvPr/>
              </p14:nvContentPartPr>
              <p14:xfrm>
                <a:off x="7595893" y="5109000"/>
                <a:ext cx="91440" cy="71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72D794-D5D7-4A2A-9C9A-6EBFD7C50E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1573" y="5104680"/>
                  <a:ext cx="10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14:cNvPr>
                <p14:cNvContentPartPr/>
                <p14:nvPr/>
              </p14:nvContentPartPr>
              <p14:xfrm>
                <a:off x="7730893" y="5004240"/>
                <a:ext cx="297360" cy="167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36CB7E7-B56C-4385-8C02-73E4880A80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26573" y="4999920"/>
                  <a:ext cx="30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14:cNvPr>
                <p14:cNvContentPartPr/>
                <p14:nvPr/>
              </p14:nvContentPartPr>
              <p14:xfrm>
                <a:off x="8079013" y="4987320"/>
                <a:ext cx="179640" cy="177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EF08119-EFA5-4DD2-8000-87608D8A13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74693" y="4983000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14:cNvPr>
                <p14:cNvContentPartPr/>
                <p14:nvPr/>
              </p14:nvContentPartPr>
              <p14:xfrm>
                <a:off x="8270173" y="5078040"/>
                <a:ext cx="105120" cy="83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FFE6891-6F12-4A95-A87D-CD860000D4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65853" y="5073720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14:cNvPr>
                <p14:cNvContentPartPr/>
                <p14:nvPr/>
              </p14:nvContentPartPr>
              <p14:xfrm>
                <a:off x="7723333" y="4950240"/>
                <a:ext cx="115560" cy="10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BF5379-519E-41D2-ABE7-4C2D5E95E9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19013" y="4945920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14:cNvPr>
                <p14:cNvContentPartPr/>
                <p14:nvPr/>
              </p14:nvContentPartPr>
              <p14:xfrm>
                <a:off x="1777573" y="5542800"/>
                <a:ext cx="255960" cy="16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2DEA7D6-8D77-4AE9-9A7D-7B42A8C264C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3253" y="5538480"/>
                  <a:ext cx="264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14:cNvPr>
                <p14:cNvContentPartPr/>
                <p14:nvPr/>
              </p14:nvContentPartPr>
              <p14:xfrm>
                <a:off x="2046133" y="5526240"/>
                <a:ext cx="302040" cy="15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7C1AB2-66CD-4D54-B6E7-70DA14AC1F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1813" y="5521920"/>
                  <a:ext cx="310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14:cNvPr>
                <p14:cNvContentPartPr/>
                <p14:nvPr/>
              </p14:nvContentPartPr>
              <p14:xfrm>
                <a:off x="2523853" y="5525520"/>
                <a:ext cx="172080" cy="160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5005A6B-0B43-473D-92F4-F02EAADBE6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9533" y="5521200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14:cNvPr>
                <p14:cNvContentPartPr/>
                <p14:nvPr/>
              </p14:nvContentPartPr>
              <p14:xfrm>
                <a:off x="2624653" y="5622360"/>
                <a:ext cx="61920" cy="54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BE9B01-85D3-4979-B095-52AA86653E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20333" y="5618040"/>
                  <a:ext cx="70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14:cNvPr>
                <p14:cNvContentPartPr/>
                <p14:nvPr/>
              </p14:nvContentPartPr>
              <p14:xfrm>
                <a:off x="2717893" y="5588160"/>
                <a:ext cx="222480" cy="79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00B8EE-19D0-4BFE-B522-CF15547480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13573" y="5583840"/>
                  <a:ext cx="23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14:cNvPr>
                <p14:cNvContentPartPr/>
                <p14:nvPr/>
              </p14:nvContentPartPr>
              <p14:xfrm>
                <a:off x="3048013" y="5562240"/>
                <a:ext cx="331920" cy="114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CC119D-8CE7-4F0B-87E4-62ACC62D99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43693" y="5557920"/>
                  <a:ext cx="34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14:cNvPr>
                <p14:cNvContentPartPr/>
                <p14:nvPr/>
              </p14:nvContentPartPr>
              <p14:xfrm>
                <a:off x="3445453" y="5537040"/>
                <a:ext cx="635040" cy="296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D95CC2F-B1E0-4BF9-A52A-74E0DCE2E4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1133" y="5532720"/>
                  <a:ext cx="643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14:cNvPr>
                <p14:cNvContentPartPr/>
                <p14:nvPr/>
              </p14:nvContentPartPr>
              <p14:xfrm>
                <a:off x="3851533" y="5389800"/>
                <a:ext cx="14040" cy="14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30A0B71-346B-4A19-9E63-1F8B11EB45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7213" y="5385480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14:cNvPr>
                <p14:cNvContentPartPr/>
                <p14:nvPr/>
              </p14:nvContentPartPr>
              <p14:xfrm>
                <a:off x="4238173" y="5374320"/>
                <a:ext cx="9000" cy="181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DA0E13F-3320-4648-BD58-10091093C2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33853" y="5370000"/>
                  <a:ext cx="1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14:cNvPr>
                <p14:cNvContentPartPr/>
                <p14:nvPr/>
              </p14:nvContentPartPr>
              <p14:xfrm>
                <a:off x="4223053" y="5647560"/>
                <a:ext cx="36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D212ED-845D-45A1-BA09-3F985E19F6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8733" y="5643240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14:cNvPr>
              <p14:cNvContentPartPr/>
              <p14:nvPr/>
            </p14:nvContentPartPr>
            <p14:xfrm>
              <a:off x="731773" y="1634640"/>
              <a:ext cx="1674360" cy="48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D35B39-2A32-4664-9984-54665ED92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53" y="1630320"/>
                <a:ext cx="1683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14:cNvPr>
              <p14:cNvContentPartPr/>
              <p14:nvPr/>
            </p14:nvContentPartPr>
            <p14:xfrm>
              <a:off x="727813" y="1593960"/>
              <a:ext cx="1824120" cy="103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211A0F6-B9C3-4E88-AE7A-E9F8E4FBD5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93" y="1589640"/>
                <a:ext cx="1832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14:cNvPr>
              <p14:cNvContentPartPr/>
              <p14:nvPr/>
            </p14:nvContentPartPr>
            <p14:xfrm>
              <a:off x="4041613" y="4859520"/>
              <a:ext cx="3419280" cy="800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DB9346-C3D8-4E44-A89F-AF2160D2EC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7293" y="4855200"/>
                <a:ext cx="3427920" cy="80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AFDE96C-E9D9-49F3-B2E5-F6D3B82EBD59}"/>
              </a:ext>
            </a:extLst>
          </p:cNvPr>
          <p:cNvGrpSpPr/>
          <p:nvPr/>
        </p:nvGrpSpPr>
        <p:grpSpPr>
          <a:xfrm>
            <a:off x="7279093" y="2967360"/>
            <a:ext cx="1149840" cy="1715040"/>
            <a:chOff x="7279093" y="2967360"/>
            <a:chExt cx="1149840" cy="17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14:cNvPr>
                <p14:cNvContentPartPr/>
                <p14:nvPr/>
              </p14:nvContentPartPr>
              <p14:xfrm>
                <a:off x="7279093" y="3125760"/>
                <a:ext cx="972360" cy="1556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8AC60D5-E85E-4E1B-9EC0-B57627F426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4773" y="3121440"/>
                  <a:ext cx="981000" cy="15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14:cNvPr>
                <p14:cNvContentPartPr/>
                <p14:nvPr/>
              </p14:nvContentPartPr>
              <p14:xfrm>
                <a:off x="8181253" y="2967360"/>
                <a:ext cx="247680" cy="247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51BE175-EB0B-484B-8F10-4020AA754A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76933" y="2963040"/>
                  <a:ext cx="2563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0D3BC5D-4643-43F4-AA8F-3BB21A547503}"/>
              </a:ext>
            </a:extLst>
          </p:cNvPr>
          <p:cNvGrpSpPr/>
          <p:nvPr/>
        </p:nvGrpSpPr>
        <p:grpSpPr>
          <a:xfrm>
            <a:off x="8580853" y="2263560"/>
            <a:ext cx="3211560" cy="1768680"/>
            <a:chOff x="8580853" y="2263560"/>
            <a:chExt cx="3211560" cy="176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14:cNvPr>
                <p14:cNvContentPartPr/>
                <p14:nvPr/>
              </p14:nvContentPartPr>
              <p14:xfrm>
                <a:off x="8617933" y="2746320"/>
                <a:ext cx="303120" cy="121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CE030D-CC2C-4772-B922-C9CAAA3BC0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3613" y="2742000"/>
                  <a:ext cx="31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14:cNvPr>
                <p14:cNvContentPartPr/>
                <p14:nvPr/>
              </p14:nvContentPartPr>
              <p14:xfrm>
                <a:off x="8889733" y="2702040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C2601F-61A3-4244-808B-426865A2CE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5413" y="2697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14:cNvPr>
                <p14:cNvContentPartPr/>
                <p14:nvPr/>
              </p14:nvContentPartPr>
              <p14:xfrm>
                <a:off x="9093493" y="2723640"/>
                <a:ext cx="101880" cy="119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96CCDF-CFC4-48B0-A4ED-84123B7344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89173" y="2719320"/>
                  <a:ext cx="110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14:cNvPr>
                <p14:cNvContentPartPr/>
                <p14:nvPr/>
              </p14:nvContentPartPr>
              <p14:xfrm>
                <a:off x="9222733" y="2640480"/>
                <a:ext cx="184320" cy="232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2D3690-C138-4B45-BF82-8269D6D467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8413" y="2636160"/>
                  <a:ext cx="19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14:cNvPr>
                <p14:cNvContentPartPr/>
                <p14:nvPr/>
              </p14:nvContentPartPr>
              <p14:xfrm>
                <a:off x="9391573" y="2664960"/>
                <a:ext cx="5040" cy="35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FD0DBE1-0C5F-4E9B-A011-5EAE4DF6A1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7253" y="2660640"/>
                  <a:ext cx="1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14:cNvPr>
                <p14:cNvContentPartPr/>
                <p14:nvPr/>
              </p14:nvContentPartPr>
              <p14:xfrm>
                <a:off x="9441253" y="2701680"/>
                <a:ext cx="88560" cy="11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63646C-6608-431C-BFC2-4BBFCA18BD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6933" y="2697360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14:cNvPr>
                <p14:cNvContentPartPr/>
                <p14:nvPr/>
              </p14:nvContentPartPr>
              <p14:xfrm>
                <a:off x="9534133" y="2710320"/>
                <a:ext cx="26280" cy="100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689957-E47C-4373-B9C5-655C3A9969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29813" y="2706000"/>
                  <a:ext cx="3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14:cNvPr>
                <p14:cNvContentPartPr/>
                <p14:nvPr/>
              </p14:nvContentPartPr>
              <p14:xfrm>
                <a:off x="9580933" y="2645520"/>
                <a:ext cx="358560" cy="13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3C4C0F-0CCC-4E7C-ABA5-A9437C594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6613" y="2641200"/>
                  <a:ext cx="367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14:cNvPr>
                <p14:cNvContentPartPr/>
                <p14:nvPr/>
              </p14:nvContentPartPr>
              <p14:xfrm>
                <a:off x="9754093" y="2540760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860D78-B186-4252-9377-FC6F41944A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49773" y="25364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14:cNvPr>
                <p14:cNvContentPartPr/>
                <p14:nvPr/>
              </p14:nvContentPartPr>
              <p14:xfrm>
                <a:off x="10056853" y="2593320"/>
                <a:ext cx="119520" cy="124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D22E09-19B2-4CAF-99BA-CFA33787B6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2533" y="2589000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14:cNvPr>
                <p14:cNvContentPartPr/>
                <p14:nvPr/>
              </p14:nvContentPartPr>
              <p14:xfrm>
                <a:off x="10236853" y="2529240"/>
                <a:ext cx="146880" cy="200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108B8C-1380-47A4-A9BB-5CC53E64A2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32533" y="2524920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14:cNvPr>
                <p14:cNvContentPartPr/>
                <p14:nvPr/>
              </p14:nvContentPartPr>
              <p14:xfrm>
                <a:off x="10377613" y="2615640"/>
                <a:ext cx="112680" cy="100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B7F6C6-1E89-41B8-BCD5-9E8CF5BF55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73293" y="2611320"/>
                  <a:ext cx="121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14:cNvPr>
                <p14:cNvContentPartPr/>
                <p14:nvPr/>
              </p14:nvContentPartPr>
              <p14:xfrm>
                <a:off x="10542133" y="2504400"/>
                <a:ext cx="191160" cy="184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ED033D-D5E3-43E0-8BA5-CF24A06BA5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37813" y="2500080"/>
                  <a:ext cx="199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14:cNvPr>
                <p14:cNvContentPartPr/>
                <p14:nvPr/>
              </p14:nvContentPartPr>
              <p14:xfrm>
                <a:off x="10397773" y="2455800"/>
                <a:ext cx="72360" cy="56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66F40D-A722-46CB-8919-FAF4A6E264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93453" y="2451480"/>
                  <a:ext cx="81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14:cNvPr>
                <p14:cNvContentPartPr/>
                <p14:nvPr/>
              </p14:nvContentPartPr>
              <p14:xfrm>
                <a:off x="10746613" y="2613120"/>
                <a:ext cx="360" cy="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1AC3DB2-F8C9-4398-AA05-18AAFFCDA4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42293" y="2608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14:cNvPr>
                <p14:cNvContentPartPr/>
                <p14:nvPr/>
              </p14:nvContentPartPr>
              <p14:xfrm>
                <a:off x="10717453" y="2572800"/>
                <a:ext cx="203040" cy="8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6AE485-FD4F-41C3-8B24-87E5ACF6F1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3133" y="2568480"/>
                  <a:ext cx="21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14:cNvPr>
                <p14:cNvContentPartPr/>
                <p14:nvPr/>
              </p14:nvContentPartPr>
              <p14:xfrm>
                <a:off x="11027773" y="2424840"/>
                <a:ext cx="198720" cy="16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2BB35DD-7DBD-4473-B830-5DF10A22E2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23453" y="2420520"/>
                  <a:ext cx="207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14:cNvPr>
                <p14:cNvContentPartPr/>
                <p14:nvPr/>
              </p14:nvContentPartPr>
              <p14:xfrm>
                <a:off x="11194093" y="2382720"/>
                <a:ext cx="160920" cy="261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5D2B5D-26F3-4A97-9651-A2EA6A0C80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89773" y="2378400"/>
                  <a:ext cx="169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14:cNvPr>
                <p14:cNvContentPartPr/>
                <p14:nvPr/>
              </p14:nvContentPartPr>
              <p14:xfrm>
                <a:off x="11293453" y="2365080"/>
                <a:ext cx="169560" cy="304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75D66A-F750-4F74-B1FE-649B78A9A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9133" y="2360760"/>
                  <a:ext cx="178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14:cNvPr>
                <p14:cNvContentPartPr/>
                <p14:nvPr/>
              </p14:nvContentPartPr>
              <p14:xfrm>
                <a:off x="11374093" y="2337360"/>
                <a:ext cx="183240" cy="231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DAEFE2-96F8-40BC-8015-F859736538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69773" y="2333040"/>
                  <a:ext cx="191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14:cNvPr>
                <p14:cNvContentPartPr/>
                <p14:nvPr/>
              </p14:nvContentPartPr>
              <p14:xfrm>
                <a:off x="11344933" y="2263560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D45FFFA-80D7-4C37-A3BE-15CB939F5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0613" y="22592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14:cNvPr>
                <p14:cNvContentPartPr/>
                <p14:nvPr/>
              </p14:nvContentPartPr>
              <p14:xfrm>
                <a:off x="8589853" y="3029640"/>
                <a:ext cx="212760" cy="118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5D5845-BE08-4B20-8873-3843669823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5533" y="3025320"/>
                  <a:ext cx="22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14:cNvPr>
                <p14:cNvContentPartPr/>
                <p14:nvPr/>
              </p14:nvContentPartPr>
              <p14:xfrm>
                <a:off x="8778853" y="3001560"/>
                <a:ext cx="13320" cy="39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233D6E-9FA8-4E3C-A17D-900C3B78E3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74533" y="2997240"/>
                  <a:ext cx="21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14:cNvPr>
                <p14:cNvContentPartPr/>
                <p14:nvPr/>
              </p14:nvContentPartPr>
              <p14:xfrm>
                <a:off x="8988733" y="2965920"/>
                <a:ext cx="117720" cy="13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93B99D-5A2F-414A-BA54-9AB7F8253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84413" y="2961600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14:cNvPr>
                <p14:cNvContentPartPr/>
                <p14:nvPr/>
              </p14:nvContentPartPr>
              <p14:xfrm>
                <a:off x="8993413" y="3021000"/>
                <a:ext cx="106920" cy="70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5FFB74-8E63-4756-8946-8FFB2E18B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89093" y="3016680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14:cNvPr>
                <p14:cNvContentPartPr/>
                <p14:nvPr/>
              </p14:nvContentPartPr>
              <p14:xfrm>
                <a:off x="9129853" y="3017400"/>
                <a:ext cx="292680" cy="91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F95E665-D30D-40FE-BD69-87A742014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25533" y="3013080"/>
                  <a:ext cx="30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14:cNvPr>
                <p14:cNvContentPartPr/>
                <p14:nvPr/>
              </p14:nvContentPartPr>
              <p14:xfrm>
                <a:off x="9424693" y="2927040"/>
                <a:ext cx="363960" cy="236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26A53B-89E3-46A3-82A0-403302337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20373" y="2922720"/>
                  <a:ext cx="372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14:cNvPr>
                <p14:cNvContentPartPr/>
                <p14:nvPr/>
              </p14:nvContentPartPr>
              <p14:xfrm>
                <a:off x="9827173" y="2950440"/>
                <a:ext cx="72000" cy="83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90D465-0633-4F10-A9B2-68BC73A32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2853" y="2946120"/>
                  <a:ext cx="8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14:cNvPr>
                <p14:cNvContentPartPr/>
                <p14:nvPr/>
              </p14:nvContentPartPr>
              <p14:xfrm>
                <a:off x="9890173" y="2810760"/>
                <a:ext cx="486000" cy="198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FE16F1-1095-40EB-8F67-D339375DF2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5853" y="2806440"/>
                  <a:ext cx="494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14:cNvPr>
                <p14:cNvContentPartPr/>
                <p14:nvPr/>
              </p14:nvContentPartPr>
              <p14:xfrm>
                <a:off x="10440613" y="2827320"/>
                <a:ext cx="117720" cy="138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F2E1CB-DD08-46DE-8827-A9A894B28D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36293" y="2823000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14:cNvPr>
                <p14:cNvContentPartPr/>
                <p14:nvPr/>
              </p14:nvContentPartPr>
              <p14:xfrm>
                <a:off x="10573453" y="2870160"/>
                <a:ext cx="209160" cy="68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F77877-AD5E-4DFE-9A41-D61D0D7149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69133" y="2865840"/>
                  <a:ext cx="217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14:cNvPr>
                <p14:cNvContentPartPr/>
                <p14:nvPr/>
              </p14:nvContentPartPr>
              <p14:xfrm>
                <a:off x="10915093" y="2751000"/>
                <a:ext cx="154800" cy="143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471B58-F675-4459-B7FF-F29C6D28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773" y="2746680"/>
                  <a:ext cx="163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14:cNvPr>
                <p14:cNvContentPartPr/>
                <p14:nvPr/>
              </p14:nvContentPartPr>
              <p14:xfrm>
                <a:off x="11081053" y="2716800"/>
                <a:ext cx="227520" cy="149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C383D-ACF7-4BAA-B5F0-A1B43695D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76733" y="2712480"/>
                  <a:ext cx="23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14:cNvPr>
                <p14:cNvContentPartPr/>
                <p14:nvPr/>
              </p14:nvContentPartPr>
              <p14:xfrm>
                <a:off x="11385253" y="2715720"/>
                <a:ext cx="145800" cy="103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6EC184-1CC2-4CE1-A135-A4AD0E1785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80933" y="2711400"/>
                  <a:ext cx="15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14:cNvPr>
                <p14:cNvContentPartPr/>
                <p14:nvPr/>
              </p14:nvContentPartPr>
              <p14:xfrm>
                <a:off x="11571373" y="2700600"/>
                <a:ext cx="85320" cy="112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046AE5-DF91-482C-B882-EEAF9CD3B3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67053" y="2696280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14:cNvPr>
                <p14:cNvContentPartPr/>
                <p14:nvPr/>
              </p14:nvContentPartPr>
              <p14:xfrm>
                <a:off x="8638093" y="3233760"/>
                <a:ext cx="14400" cy="16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7A7E80A-0275-482F-BB57-19A36A82F1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33773" y="3229440"/>
                  <a:ext cx="23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14:cNvPr>
                <p14:cNvContentPartPr/>
                <p14:nvPr/>
              </p14:nvContentPartPr>
              <p14:xfrm>
                <a:off x="8580853" y="3292440"/>
                <a:ext cx="128520" cy="29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6414D8-5148-42CA-A340-D35B64824A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6533" y="3288120"/>
                  <a:ext cx="13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14:cNvPr>
                <p14:cNvContentPartPr/>
                <p14:nvPr/>
              </p14:nvContentPartPr>
              <p14:xfrm>
                <a:off x="8712253" y="3278040"/>
                <a:ext cx="104400" cy="105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6D17D0-480E-4869-AE1D-FE92A1AF4D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7933" y="3273720"/>
                  <a:ext cx="11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14:cNvPr>
                <p14:cNvContentPartPr/>
                <p14:nvPr/>
              </p14:nvContentPartPr>
              <p14:xfrm>
                <a:off x="8811253" y="3198120"/>
                <a:ext cx="89640" cy="17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6CF867C-FBB6-40A2-8693-79ACF6686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06933" y="3193800"/>
                  <a:ext cx="98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14:cNvPr>
                <p14:cNvContentPartPr/>
                <p14:nvPr/>
              </p14:nvContentPartPr>
              <p14:xfrm>
                <a:off x="8921413" y="3265080"/>
                <a:ext cx="84600" cy="93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CABCCA2-5BA2-4123-AD59-AF58313366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7093" y="3260760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14:cNvPr>
                <p14:cNvContentPartPr/>
                <p14:nvPr/>
              </p14:nvContentPartPr>
              <p14:xfrm>
                <a:off x="9025453" y="3276240"/>
                <a:ext cx="122400" cy="74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93543E-5C9D-44CE-9BED-04E38BDCAC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1133" y="3271920"/>
                  <a:ext cx="13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14:cNvPr>
                <p14:cNvContentPartPr/>
                <p14:nvPr/>
              </p14:nvContentPartPr>
              <p14:xfrm>
                <a:off x="9146773" y="3185880"/>
                <a:ext cx="106920" cy="154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F81946-F9ED-4B19-8F1F-933CA5BB2B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42453" y="3181560"/>
                  <a:ext cx="11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14:cNvPr>
                <p14:cNvContentPartPr/>
                <p14:nvPr/>
              </p14:nvContentPartPr>
              <p14:xfrm>
                <a:off x="9317773" y="3180840"/>
                <a:ext cx="126720" cy="147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E50B3E-23AF-4C23-9A1B-D89796E03E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13453" y="3176520"/>
                  <a:ext cx="135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14:cNvPr>
                <p14:cNvContentPartPr/>
                <p14:nvPr/>
              </p14:nvContentPartPr>
              <p14:xfrm>
                <a:off x="9434413" y="3175800"/>
                <a:ext cx="7920" cy="34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BC95457-1A20-4744-9659-845669EAB7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30093" y="3171480"/>
                  <a:ext cx="16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14:cNvPr>
                <p14:cNvContentPartPr/>
                <p14:nvPr/>
              </p14:nvContentPartPr>
              <p14:xfrm>
                <a:off x="9471493" y="3141960"/>
                <a:ext cx="138960" cy="180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E826DF-E7DE-44DC-903A-4E06A902CB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7173" y="3137640"/>
                  <a:ext cx="147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14:cNvPr>
                <p14:cNvContentPartPr/>
                <p14:nvPr/>
              </p14:nvContentPartPr>
              <p14:xfrm>
                <a:off x="9628093" y="3225120"/>
                <a:ext cx="186480" cy="72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86D5E8E-6B43-4422-AA25-72D00D63CB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3773" y="3220800"/>
                  <a:ext cx="19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14:cNvPr>
                <p14:cNvContentPartPr/>
                <p14:nvPr/>
              </p14:nvContentPartPr>
              <p14:xfrm>
                <a:off x="8985853" y="3175800"/>
                <a:ext cx="157680" cy="2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7052475-4FE8-453B-BCBA-E1416C9B00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1533" y="3171480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14:cNvPr>
                <p14:cNvContentPartPr/>
                <p14:nvPr/>
              </p14:nvContentPartPr>
              <p14:xfrm>
                <a:off x="9928333" y="3159960"/>
                <a:ext cx="360" cy="113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F770BD-EBC7-4A4F-831E-51D945B8B8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4013" y="3155640"/>
                  <a:ext cx="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14:cNvPr>
                <p14:cNvContentPartPr/>
                <p14:nvPr/>
              </p14:nvContentPartPr>
              <p14:xfrm>
                <a:off x="9836533" y="3116040"/>
                <a:ext cx="150120" cy="68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699C0D-6796-4592-8CE6-0CE8AC1BC6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32213" y="3111720"/>
                  <a:ext cx="158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14:cNvPr>
                <p14:cNvContentPartPr/>
                <p14:nvPr/>
              </p14:nvContentPartPr>
              <p14:xfrm>
                <a:off x="9988093" y="3167520"/>
                <a:ext cx="24480" cy="74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349A0-291B-49FF-9304-B5615061F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3773" y="3163200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14:cNvPr>
                <p14:cNvContentPartPr/>
                <p14:nvPr/>
              </p14:nvContentPartPr>
              <p14:xfrm>
                <a:off x="9971173" y="3153480"/>
                <a:ext cx="176040" cy="81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6F9447-DB04-450F-B0B7-7328971A5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66853" y="3149160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14:cNvPr>
                <p14:cNvContentPartPr/>
                <p14:nvPr/>
              </p14:nvContentPartPr>
              <p14:xfrm>
                <a:off x="10164493" y="3139800"/>
                <a:ext cx="69480" cy="65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8BE202-65AF-4008-9C19-23E55FAD7D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0173" y="3135480"/>
                  <a:ext cx="78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14:cNvPr>
                <p14:cNvContentPartPr/>
                <p14:nvPr/>
              </p14:nvContentPartPr>
              <p14:xfrm>
                <a:off x="10267453" y="3124680"/>
                <a:ext cx="171360" cy="75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B27EC5-2168-4437-AFBD-035AC39248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63133" y="3120360"/>
                  <a:ext cx="18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14:cNvPr>
                <p14:cNvContentPartPr/>
                <p14:nvPr/>
              </p14:nvContentPartPr>
              <p14:xfrm>
                <a:off x="10458253" y="3111360"/>
                <a:ext cx="82440" cy="60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4F545-AF63-4AFD-AB49-887E50094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3933" y="3107040"/>
                  <a:ext cx="9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14:cNvPr>
                <p14:cNvContentPartPr/>
                <p14:nvPr/>
              </p14:nvContentPartPr>
              <p14:xfrm>
                <a:off x="10548973" y="3009840"/>
                <a:ext cx="210600" cy="146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13CDD0-86E8-4B57-9F67-B116517B22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4653" y="3005520"/>
                  <a:ext cx="219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14:cNvPr>
                <p14:cNvContentPartPr/>
                <p14:nvPr/>
              </p14:nvContentPartPr>
              <p14:xfrm>
                <a:off x="10773613" y="3047640"/>
                <a:ext cx="91800" cy="70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43FC051-EFFF-48DB-A1AC-2BC5A89C79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69293" y="3043320"/>
                  <a:ext cx="10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14:cNvPr>
                <p14:cNvContentPartPr/>
                <p14:nvPr/>
              </p14:nvContentPartPr>
              <p14:xfrm>
                <a:off x="10957933" y="3028560"/>
                <a:ext cx="195840" cy="79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61C3E9-2883-4C18-8ECE-59E40AFF6D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53613" y="3024240"/>
                  <a:ext cx="20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14:cNvPr>
                <p14:cNvContentPartPr/>
                <p14:nvPr/>
              </p14:nvContentPartPr>
              <p14:xfrm>
                <a:off x="11180773" y="3006960"/>
                <a:ext cx="95400" cy="8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236585-AC9F-4848-A954-FD79AE236C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76453" y="3002640"/>
                  <a:ext cx="10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14:cNvPr>
                <p14:cNvContentPartPr/>
                <p14:nvPr/>
              </p14:nvContentPartPr>
              <p14:xfrm>
                <a:off x="11384893" y="2941440"/>
                <a:ext cx="95400" cy="142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0EF806-02D7-4506-B3C5-793B723C5C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80573" y="2937120"/>
                  <a:ext cx="104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14:cNvPr>
                <p14:cNvContentPartPr/>
                <p14:nvPr/>
              </p14:nvContentPartPr>
              <p14:xfrm>
                <a:off x="11497933" y="2869440"/>
                <a:ext cx="229680" cy="199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A354521-0C49-4C8C-9A84-77FE017345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93613" y="2865120"/>
                  <a:ext cx="23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14:cNvPr>
                <p14:cNvContentPartPr/>
                <p14:nvPr/>
              </p14:nvContentPartPr>
              <p14:xfrm>
                <a:off x="11232253" y="2906880"/>
                <a:ext cx="42480" cy="127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44858D-7E01-4FE6-BF9E-9EDB4BD832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7933" y="2902560"/>
                  <a:ext cx="5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14:cNvPr>
                <p14:cNvContentPartPr/>
                <p14:nvPr/>
              </p14:nvContentPartPr>
              <p14:xfrm>
                <a:off x="8613973" y="3548400"/>
                <a:ext cx="165600" cy="8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8566BF-F31F-4F39-A9E4-23327F6D83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09653" y="3544080"/>
                  <a:ext cx="17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14:cNvPr>
                <p14:cNvContentPartPr/>
                <p14:nvPr/>
              </p14:nvContentPartPr>
              <p14:xfrm>
                <a:off x="8759413" y="3572160"/>
                <a:ext cx="66240" cy="62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8156AB0-1D37-47EF-B0B9-B072453406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5093" y="3567840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14:cNvPr>
                <p14:cNvContentPartPr/>
                <p14:nvPr/>
              </p14:nvContentPartPr>
              <p14:xfrm>
                <a:off x="8858413" y="3458760"/>
                <a:ext cx="182160" cy="165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5790B45-A639-4C4F-A4C0-5EBBEDAA3E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54093" y="3454440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14:cNvPr>
                <p14:cNvContentPartPr/>
                <p14:nvPr/>
              </p14:nvContentPartPr>
              <p14:xfrm>
                <a:off x="9109333" y="3524280"/>
                <a:ext cx="124560" cy="87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CC222F-A8EE-4335-BA30-E98918D54C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5013" y="3519960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14:cNvPr>
                <p14:cNvContentPartPr/>
                <p14:nvPr/>
              </p14:nvContentPartPr>
              <p14:xfrm>
                <a:off x="9243253" y="3446520"/>
                <a:ext cx="91440" cy="145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05DD8A-1E59-47CA-8CA0-75CA50DF8A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38933" y="3442200"/>
                  <a:ext cx="100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14:cNvPr>
                <p14:cNvContentPartPr/>
                <p14:nvPr/>
              </p14:nvContentPartPr>
              <p14:xfrm>
                <a:off x="9341893" y="3494400"/>
                <a:ext cx="190080" cy="77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2C48A0B-428D-4003-8B8F-1F95310BBA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37573" y="3490080"/>
                  <a:ext cx="19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14:cNvPr>
                <p14:cNvContentPartPr/>
                <p14:nvPr/>
              </p14:nvContentPartPr>
              <p14:xfrm>
                <a:off x="9652213" y="3457680"/>
                <a:ext cx="222120" cy="87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7BD374-AD2E-42C3-9237-EECA69B274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7893" y="3453360"/>
                  <a:ext cx="23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14:cNvPr>
                <p14:cNvContentPartPr/>
                <p14:nvPr/>
              </p14:nvContentPartPr>
              <p14:xfrm>
                <a:off x="9917533" y="3392880"/>
                <a:ext cx="386280" cy="108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4DA505-31DC-481A-A28A-F02C2DA06F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13213" y="3388560"/>
                  <a:ext cx="394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14:cNvPr>
                <p14:cNvContentPartPr/>
                <p14:nvPr/>
              </p14:nvContentPartPr>
              <p14:xfrm>
                <a:off x="10202293" y="3412320"/>
                <a:ext cx="74160" cy="20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CCC7A9-7EBE-4639-935B-6116FA47E5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97973" y="3408000"/>
                  <a:ext cx="8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14:cNvPr>
                <p14:cNvContentPartPr/>
                <p14:nvPr/>
              </p14:nvContentPartPr>
              <p14:xfrm>
                <a:off x="10309573" y="3355800"/>
                <a:ext cx="178920" cy="71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4F2C662-F67D-46FC-853B-B65B7E8764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05253" y="3351480"/>
                  <a:ext cx="18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14:cNvPr>
                <p14:cNvContentPartPr/>
                <p14:nvPr/>
              </p14:nvContentPartPr>
              <p14:xfrm>
                <a:off x="10481293" y="3250680"/>
                <a:ext cx="32760" cy="177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D6DAB5-42D4-4110-9BEC-ECEBFB9BBB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6973" y="3246360"/>
                  <a:ext cx="4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14:cNvPr>
                <p14:cNvContentPartPr/>
                <p14:nvPr/>
              </p14:nvContentPartPr>
              <p14:xfrm>
                <a:off x="10436293" y="3326280"/>
                <a:ext cx="133920" cy="92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1FCEC3-F37B-4C56-A19D-77726888C8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31973" y="3321960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14:cNvPr>
                <p14:cNvContentPartPr/>
                <p14:nvPr/>
              </p14:nvContentPartPr>
              <p14:xfrm>
                <a:off x="10570573" y="3211800"/>
                <a:ext cx="218880" cy="191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C83FB7-7D8F-4572-B7AB-A5EC59B1B8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66253" y="3207480"/>
                  <a:ext cx="227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14:cNvPr>
                <p14:cNvContentPartPr/>
                <p14:nvPr/>
              </p14:nvContentPartPr>
              <p14:xfrm>
                <a:off x="10879453" y="3239520"/>
                <a:ext cx="94680" cy="126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146DBB-C88C-4573-92BA-44FA28969C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75133" y="3235200"/>
                  <a:ext cx="103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14:cNvPr>
                <p14:cNvContentPartPr/>
                <p14:nvPr/>
              </p14:nvContentPartPr>
              <p14:xfrm>
                <a:off x="10999333" y="3198480"/>
                <a:ext cx="138960" cy="174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0F3AEFE-D751-46F7-8A6D-B06982D921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5013" y="3194160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14:cNvPr>
                <p14:cNvContentPartPr/>
                <p14:nvPr/>
              </p14:nvContentPartPr>
              <p14:xfrm>
                <a:off x="11161693" y="3275160"/>
                <a:ext cx="88560" cy="69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7E3627-18ED-4710-8FB9-68382E2449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57373" y="3270840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14:cNvPr>
                <p14:cNvContentPartPr/>
                <p14:nvPr/>
              </p14:nvContentPartPr>
              <p14:xfrm>
                <a:off x="11294173" y="3172200"/>
                <a:ext cx="162360" cy="172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19F0A4-C085-4881-B245-EEE76CF07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89853" y="3167880"/>
                  <a:ext cx="171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14:cNvPr>
                <p14:cNvContentPartPr/>
                <p14:nvPr/>
              </p14:nvContentPartPr>
              <p14:xfrm>
                <a:off x="11243053" y="3211800"/>
                <a:ext cx="148320" cy="19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A95B8C1-B0B6-48D1-8EDB-E723D09205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8733" y="3207480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14:cNvPr>
                <p14:cNvContentPartPr/>
                <p14:nvPr/>
              </p14:nvContentPartPr>
              <p14:xfrm>
                <a:off x="11451493" y="3213600"/>
                <a:ext cx="340920" cy="96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D0DFF7D-C59B-40F7-8A29-F0F26A7061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47173" y="3209280"/>
                  <a:ext cx="34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14:cNvPr>
                <p14:cNvContentPartPr/>
                <p14:nvPr/>
              </p14:nvContentPartPr>
              <p14:xfrm>
                <a:off x="11163853" y="3181920"/>
                <a:ext cx="97920" cy="2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B22D93-0112-416E-9B4C-25567EEAE1D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59533" y="3177600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14:cNvPr>
                <p14:cNvContentPartPr/>
                <p14:nvPr/>
              </p14:nvContentPartPr>
              <p14:xfrm>
                <a:off x="8672293" y="3817680"/>
                <a:ext cx="261000" cy="117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25DCECA-7EED-4037-B193-6F22BD2BF4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7973" y="3813360"/>
                  <a:ext cx="269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14:cNvPr>
                <p14:cNvContentPartPr/>
                <p14:nvPr/>
              </p14:nvContentPartPr>
              <p14:xfrm>
                <a:off x="8848693" y="3735600"/>
                <a:ext cx="4320" cy="18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90A3F0-F38C-49D7-B85C-71801DD37B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44373" y="3731280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14:cNvPr>
                <p14:cNvContentPartPr/>
                <p14:nvPr/>
              </p14:nvContentPartPr>
              <p14:xfrm>
                <a:off x="9040213" y="3789960"/>
                <a:ext cx="379440" cy="242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97A0C07-1AB2-4A77-987E-E6AC5E4704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5893" y="3785640"/>
                  <a:ext cx="38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14:cNvPr>
                <p14:cNvContentPartPr/>
                <p14:nvPr/>
              </p14:nvContentPartPr>
              <p14:xfrm>
                <a:off x="9410653" y="3732000"/>
                <a:ext cx="16560" cy="3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69A190B-19DC-4792-A4C0-B2069A1093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06333" y="3727680"/>
                  <a:ext cx="25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14:cNvPr>
                <p14:cNvContentPartPr/>
                <p14:nvPr/>
              </p14:nvContentPartPr>
              <p14:xfrm>
                <a:off x="9439813" y="3773040"/>
                <a:ext cx="78120" cy="185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FDA5EF-E9F5-4F83-9189-2AD8E0B932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35493" y="3768720"/>
                  <a:ext cx="8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14:cNvPr>
                <p14:cNvContentPartPr/>
                <p14:nvPr/>
              </p14:nvContentPartPr>
              <p14:xfrm>
                <a:off x="9543133" y="3741360"/>
                <a:ext cx="93600" cy="66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A53B33-0F03-4186-9B1B-B6EE5BA6AB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8813" y="3737040"/>
                  <a:ext cx="102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14:cNvPr>
                <p14:cNvContentPartPr/>
                <p14:nvPr/>
              </p14:nvContentPartPr>
              <p14:xfrm>
                <a:off x="9651133" y="3639840"/>
                <a:ext cx="204840" cy="159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42640B-2EC7-4C83-A175-09EE7CC0F2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46813" y="3635520"/>
                  <a:ext cx="21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14:cNvPr>
                <p14:cNvContentPartPr/>
                <p14:nvPr/>
              </p14:nvContentPartPr>
              <p14:xfrm>
                <a:off x="10019773" y="3613920"/>
                <a:ext cx="122040" cy="155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D72800F-53DD-42A2-B0BB-B29C4EE234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5453" y="3609600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14:cNvPr>
                <p14:cNvContentPartPr/>
                <p14:nvPr/>
              </p14:nvContentPartPr>
              <p14:xfrm>
                <a:off x="10139293" y="3638760"/>
                <a:ext cx="209880" cy="91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ED906C-8369-476B-93F5-C76106D884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34973" y="363408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14:cNvPr>
                <p14:cNvContentPartPr/>
                <p14:nvPr/>
              </p14:nvContentPartPr>
              <p14:xfrm>
                <a:off x="10335493" y="3547320"/>
                <a:ext cx="13320" cy="39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81794-6510-42C3-A631-004415AE0E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1173" y="3543000"/>
                  <a:ext cx="21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14:cNvPr>
                <p14:cNvContentPartPr/>
                <p14:nvPr/>
              </p14:nvContentPartPr>
              <p14:xfrm>
                <a:off x="10375813" y="3621480"/>
                <a:ext cx="275400" cy="82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572D572-93A3-4B13-8C3A-D4D5E69F5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71493" y="3617160"/>
                  <a:ext cx="28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14:cNvPr>
                <p14:cNvContentPartPr/>
                <p14:nvPr/>
              </p14:nvContentPartPr>
              <p14:xfrm>
                <a:off x="10683253" y="3551280"/>
                <a:ext cx="150840" cy="122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544E82C-EECC-4359-9F15-C2C4764143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78933" y="3546960"/>
                  <a:ext cx="15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14:cNvPr>
                <p14:cNvContentPartPr/>
                <p14:nvPr/>
              </p14:nvContentPartPr>
              <p14:xfrm>
                <a:off x="10707733" y="3418440"/>
                <a:ext cx="169200" cy="203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209AB6F-65CB-4442-B409-B82C7923A0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3413" y="3414120"/>
                  <a:ext cx="17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14:cNvPr>
                <p14:cNvContentPartPr/>
                <p14:nvPr/>
              </p14:nvContentPartPr>
              <p14:xfrm>
                <a:off x="10890973" y="3636960"/>
                <a:ext cx="3240" cy="6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D59AD-4168-4B93-B0BF-143B258D4A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86653" y="3632640"/>
                  <a:ext cx="11880" cy="1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1A02815-2A19-4089-8A60-06983161F044}"/>
              </a:ext>
            </a:extLst>
          </p:cNvPr>
          <p:cNvGrpSpPr/>
          <p:nvPr/>
        </p:nvGrpSpPr>
        <p:grpSpPr>
          <a:xfrm>
            <a:off x="4751533" y="274200"/>
            <a:ext cx="3579120" cy="508680"/>
            <a:chOff x="4751533" y="274200"/>
            <a:chExt cx="357912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14:cNvPr>
                <p14:cNvContentPartPr/>
                <p14:nvPr/>
              </p14:nvContentPartPr>
              <p14:xfrm>
                <a:off x="4751533" y="593520"/>
                <a:ext cx="317520" cy="11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0F37D3-FFE5-4982-8C64-F2B8423BA3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47213" y="589200"/>
                  <a:ext cx="32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14:cNvPr>
                <p14:cNvContentPartPr/>
                <p14:nvPr/>
              </p14:nvContentPartPr>
              <p14:xfrm>
                <a:off x="4989853" y="524400"/>
                <a:ext cx="190080" cy="167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BEE92B9-D587-4871-8560-E36F56A39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85533" y="520080"/>
                  <a:ext cx="198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14:cNvPr>
                <p14:cNvContentPartPr/>
                <p14:nvPr/>
              </p14:nvContentPartPr>
              <p14:xfrm>
                <a:off x="5325733" y="516840"/>
                <a:ext cx="164160" cy="100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C2D404-50B8-42D6-AF0B-1E2B5294F7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413" y="512520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14:cNvPr>
                <p14:cNvContentPartPr/>
                <p14:nvPr/>
              </p14:nvContentPartPr>
              <p14:xfrm>
                <a:off x="5475493" y="452040"/>
                <a:ext cx="7200" cy="23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6B5353A-83B0-4A68-BDA3-64F814C8C0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1173" y="447720"/>
                  <a:ext cx="1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14:cNvPr>
                <p14:cNvContentPartPr/>
                <p14:nvPr/>
              </p14:nvContentPartPr>
              <p14:xfrm>
                <a:off x="5547853" y="471840"/>
                <a:ext cx="256680" cy="126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44EF63-011B-47A6-9E37-BAAE25E53C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43533" y="467520"/>
                  <a:ext cx="26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14:cNvPr>
                <p14:cNvContentPartPr/>
                <p14:nvPr/>
              </p14:nvContentPartPr>
              <p14:xfrm>
                <a:off x="5817493" y="408120"/>
                <a:ext cx="156240" cy="147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C935D-57CA-4F0D-AF52-15F87FBC67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3173" y="403800"/>
                  <a:ext cx="164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14:cNvPr>
                <p14:cNvContentPartPr/>
                <p14:nvPr/>
              </p14:nvContentPartPr>
              <p14:xfrm>
                <a:off x="5909293" y="520440"/>
                <a:ext cx="41760" cy="37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046F6C-F34C-4B10-9352-98A1ADF6DD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04973" y="51612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14:cNvPr>
                <p14:cNvContentPartPr/>
                <p14:nvPr/>
              </p14:nvContentPartPr>
              <p14:xfrm>
                <a:off x="6004693" y="433320"/>
                <a:ext cx="114840" cy="151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C65429-881F-45EF-97A2-340F2842BF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00373" y="429000"/>
                  <a:ext cx="123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14:cNvPr>
                <p14:cNvContentPartPr/>
                <p14:nvPr/>
              </p14:nvContentPartPr>
              <p14:xfrm>
                <a:off x="6123493" y="453840"/>
                <a:ext cx="13320" cy="42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5844D9-2864-410B-9EF6-3E7BCEFA2F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19173" y="449520"/>
                  <a:ext cx="2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14:cNvPr>
                <p14:cNvContentPartPr/>
                <p14:nvPr/>
              </p14:nvContentPartPr>
              <p14:xfrm>
                <a:off x="6176413" y="472200"/>
                <a:ext cx="35604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091D54-F58E-439E-827C-C1D08FA8DC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2093" y="467880"/>
                  <a:ext cx="36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14:cNvPr>
                <p14:cNvContentPartPr/>
                <p14:nvPr/>
              </p14:nvContentPartPr>
              <p14:xfrm>
                <a:off x="6812893" y="331440"/>
                <a:ext cx="137160" cy="190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A48503-6848-458E-A2D5-3D6D6F7C32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8573" y="32712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14:cNvPr>
                <p14:cNvContentPartPr/>
                <p14:nvPr/>
              </p14:nvContentPartPr>
              <p14:xfrm>
                <a:off x="6969133" y="315600"/>
                <a:ext cx="111960" cy="20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E48F25-F81A-4EEC-BECE-CC6AA60227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4813" y="311280"/>
                  <a:ext cx="12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14:cNvPr>
                <p14:cNvContentPartPr/>
                <p14:nvPr/>
              </p14:nvContentPartPr>
              <p14:xfrm>
                <a:off x="7083613" y="346920"/>
                <a:ext cx="261720" cy="158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8A99E1-196B-4591-B8BF-C63807E421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9293" y="342600"/>
                  <a:ext cx="27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14:cNvPr>
                <p14:cNvContentPartPr/>
                <p14:nvPr/>
              </p14:nvContentPartPr>
              <p14:xfrm>
                <a:off x="7350733" y="408840"/>
                <a:ext cx="86760" cy="105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3FA839A-C7E8-4EE3-8755-059ED1280E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46413" y="404520"/>
                  <a:ext cx="95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14:cNvPr>
                <p14:cNvContentPartPr/>
                <p14:nvPr/>
              </p14:nvContentPartPr>
              <p14:xfrm>
                <a:off x="7444333" y="322440"/>
                <a:ext cx="113040" cy="229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FB4C22-3D18-42CE-BC8D-40D1BC3104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0013" y="318120"/>
                  <a:ext cx="12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14:cNvPr>
                <p14:cNvContentPartPr/>
                <p14:nvPr/>
              </p14:nvContentPartPr>
              <p14:xfrm>
                <a:off x="7555213" y="410280"/>
                <a:ext cx="19440" cy="103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D45ADA-8E89-4351-A5EA-799FBBCCB9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0893" y="405960"/>
                  <a:ext cx="2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14:cNvPr>
                <p14:cNvContentPartPr/>
                <p14:nvPr/>
              </p14:nvContentPartPr>
              <p14:xfrm>
                <a:off x="7666453" y="276000"/>
                <a:ext cx="169920" cy="18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BC0E3F0-7C03-4618-A4D3-0EB9265DE9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133" y="271680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14:cNvPr>
                <p14:cNvContentPartPr/>
                <p14:nvPr/>
              </p14:nvContentPartPr>
              <p14:xfrm>
                <a:off x="7669693" y="274200"/>
                <a:ext cx="122400" cy="212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CF44E5A-2CCC-40F3-A32B-F5AB554435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5373" y="269880"/>
                  <a:ext cx="131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14:cNvPr>
                <p14:cNvContentPartPr/>
                <p14:nvPr/>
              </p14:nvContentPartPr>
              <p14:xfrm>
                <a:off x="5216293" y="671280"/>
                <a:ext cx="3114360" cy="111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FFB26A-1E92-4E03-A472-6AA33B69C0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11973" y="666960"/>
                  <a:ext cx="3123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14:cNvPr>
              <p14:cNvContentPartPr/>
              <p14:nvPr/>
            </p14:nvContentPartPr>
            <p14:xfrm>
              <a:off x="781813" y="2043600"/>
              <a:ext cx="8335800" cy="3108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00642AA-07A8-4379-BBB6-3712C37AFA0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7493" y="2039280"/>
                <a:ext cx="8344440" cy="31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14:cNvPr>
              <p14:cNvContentPartPr/>
              <p14:nvPr/>
            </p14:nvContentPartPr>
            <p14:xfrm>
              <a:off x="11358973" y="888000"/>
              <a:ext cx="19440" cy="79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7E970AD-CCDC-4067-8A77-385F53F5D8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54653" y="883680"/>
                <a:ext cx="280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248E81C-DFD7-4266-9CCD-89836342EF7E}"/>
              </a:ext>
            </a:extLst>
          </p:cNvPr>
          <p:cNvGrpSpPr/>
          <p:nvPr/>
        </p:nvGrpSpPr>
        <p:grpSpPr>
          <a:xfrm>
            <a:off x="6931693" y="1015080"/>
            <a:ext cx="4691160" cy="866880"/>
            <a:chOff x="6931693" y="1015080"/>
            <a:chExt cx="469116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14:cNvPr>
                <p14:cNvContentPartPr/>
                <p14:nvPr/>
              </p14:nvContentPartPr>
              <p14:xfrm>
                <a:off x="6931693" y="1473360"/>
                <a:ext cx="249120" cy="320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3AF2CB-7A87-4A3C-B7CA-E1F133E772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27373" y="1469040"/>
                  <a:ext cx="25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14:cNvPr>
                <p14:cNvContentPartPr/>
                <p14:nvPr/>
              </p14:nvContentPartPr>
              <p14:xfrm>
                <a:off x="7232653" y="1537440"/>
                <a:ext cx="339480" cy="170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141C5A-D2E3-4847-9849-5C6E5B49F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8333" y="1533120"/>
                  <a:ext cx="348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14:cNvPr>
                <p14:cNvContentPartPr/>
                <p14:nvPr/>
              </p14:nvContentPartPr>
              <p14:xfrm>
                <a:off x="7572853" y="1350600"/>
                <a:ext cx="409320" cy="222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D9A71D-9890-4CC7-86F9-10C359AC9D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68533" y="1346280"/>
                  <a:ext cx="417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14:cNvPr>
                <p14:cNvContentPartPr/>
                <p14:nvPr/>
              </p14:nvContentPartPr>
              <p14:xfrm>
                <a:off x="8049853" y="1388040"/>
                <a:ext cx="366480" cy="253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88D150-A8D7-4E96-A587-81922FE7FC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5533" y="1383720"/>
                  <a:ext cx="375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14:cNvPr>
                <p14:cNvContentPartPr/>
                <p14:nvPr/>
              </p14:nvContentPartPr>
              <p14:xfrm>
                <a:off x="8462053" y="1250880"/>
                <a:ext cx="198720" cy="181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CCE2CD-71ED-448F-A228-794B6D733D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7733" y="1246560"/>
                  <a:ext cx="20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14:cNvPr>
                <p14:cNvContentPartPr/>
                <p14:nvPr/>
              </p14:nvContentPartPr>
              <p14:xfrm>
                <a:off x="8692453" y="1297320"/>
                <a:ext cx="159480" cy="101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E669E1D-68CD-4C71-AAB1-286DC82E4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88133" y="1293000"/>
                  <a:ext cx="168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14:cNvPr>
                <p14:cNvContentPartPr/>
                <p14:nvPr/>
              </p14:nvContentPartPr>
              <p14:xfrm>
                <a:off x="9231733" y="1100760"/>
                <a:ext cx="17280" cy="198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76D4B8-D461-4941-A12E-3D90F8631E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7413" y="1096440"/>
                  <a:ext cx="25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14:cNvPr>
                <p14:cNvContentPartPr/>
                <p14:nvPr/>
              </p14:nvContentPartPr>
              <p14:xfrm>
                <a:off x="9106093" y="1021920"/>
                <a:ext cx="273600" cy="61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69E0DCE-4C62-4723-9073-67B2984371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1773" y="1017600"/>
                  <a:ext cx="282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14:cNvPr>
                <p14:cNvContentPartPr/>
                <p14:nvPr/>
              </p14:nvContentPartPr>
              <p14:xfrm>
                <a:off x="9159733" y="1132080"/>
                <a:ext cx="210600" cy="29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2E9ED3F-BFC3-4416-BB00-06C8CA0819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5413" y="1127760"/>
                  <a:ext cx="21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14:cNvPr>
                <p14:cNvContentPartPr/>
                <p14:nvPr/>
              </p14:nvContentPartPr>
              <p14:xfrm>
                <a:off x="9392293" y="1130640"/>
                <a:ext cx="135000" cy="108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B20200-7581-460E-B5F0-FAE922699F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7973" y="1126320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14:cNvPr>
                <p14:cNvContentPartPr/>
                <p14:nvPr/>
              </p14:nvContentPartPr>
              <p14:xfrm>
                <a:off x="9507133" y="1106880"/>
                <a:ext cx="174600" cy="77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ED0DCF-26FF-49CC-906A-FC8130D9CC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2813" y="1102560"/>
                  <a:ext cx="183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14:cNvPr>
                <p14:cNvContentPartPr/>
                <p14:nvPr/>
              </p14:nvContentPartPr>
              <p14:xfrm>
                <a:off x="9688933" y="1039560"/>
                <a:ext cx="471600" cy="253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C383CC-BEE9-4E68-AF9D-8F172F5A85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613" y="1035240"/>
                  <a:ext cx="480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14:cNvPr>
                <p14:cNvContentPartPr/>
                <p14:nvPr/>
              </p14:nvContentPartPr>
              <p14:xfrm>
                <a:off x="8603893" y="1563000"/>
                <a:ext cx="369720" cy="19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2F2B8B-355C-4873-A7AE-92B2F816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99573" y="1558680"/>
                  <a:ext cx="37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14:cNvPr>
                <p14:cNvContentPartPr/>
                <p14:nvPr/>
              </p14:nvContentPartPr>
              <p14:xfrm>
                <a:off x="9186013" y="1511520"/>
                <a:ext cx="13320" cy="144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51403CB-55B8-4F9E-9B8C-30B16A2765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693" y="1507200"/>
                  <a:ext cx="2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14:cNvPr>
                <p14:cNvContentPartPr/>
                <p14:nvPr/>
              </p14:nvContentPartPr>
              <p14:xfrm>
                <a:off x="9186013" y="1477320"/>
                <a:ext cx="165240" cy="89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DDF797-15CB-4101-B14A-92C7759E46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81693" y="1473000"/>
                  <a:ext cx="173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14:cNvPr>
                <p14:cNvContentPartPr/>
                <p14:nvPr/>
              </p14:nvContentPartPr>
              <p14:xfrm>
                <a:off x="9215893" y="1612320"/>
                <a:ext cx="116280" cy="30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AA77853-2C1E-4EB6-BB6F-30E93371F6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11573" y="1608000"/>
                  <a:ext cx="12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14:cNvPr>
                <p14:cNvContentPartPr/>
                <p14:nvPr/>
              </p14:nvContentPartPr>
              <p14:xfrm>
                <a:off x="9344053" y="1537800"/>
                <a:ext cx="138600" cy="79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A68A59-E169-4ADD-9C40-76591B46CF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9733" y="1533480"/>
                  <a:ext cx="147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14:cNvPr>
                <p14:cNvContentPartPr/>
                <p14:nvPr/>
              </p14:nvContentPartPr>
              <p14:xfrm>
                <a:off x="9509653" y="1416120"/>
                <a:ext cx="204480" cy="17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28B8FD8-D5EE-4022-92C0-2D9BDC579B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05333" y="1411800"/>
                  <a:ext cx="21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14:cNvPr>
                <p14:cNvContentPartPr/>
                <p14:nvPr/>
              </p14:nvContentPartPr>
              <p14:xfrm>
                <a:off x="9750493" y="1347000"/>
                <a:ext cx="182880" cy="17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C8B433-2F03-4A4F-B027-4D762D6F96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46173" y="1342680"/>
                  <a:ext cx="19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14:cNvPr>
                <p14:cNvContentPartPr/>
                <p14:nvPr/>
              </p14:nvContentPartPr>
              <p14:xfrm>
                <a:off x="9995293" y="1363200"/>
                <a:ext cx="192240" cy="9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5511D7-1768-4A7B-88DE-BC65F67412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90973" y="1358880"/>
                  <a:ext cx="20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14:cNvPr>
                <p14:cNvContentPartPr/>
                <p14:nvPr/>
              </p14:nvContentPartPr>
              <p14:xfrm>
                <a:off x="10141453" y="1281120"/>
                <a:ext cx="22680" cy="24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E32021-FE5C-4E75-9998-12B5DB79E0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37133" y="1276800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14:cNvPr>
                <p14:cNvContentPartPr/>
                <p14:nvPr/>
              </p14:nvContentPartPr>
              <p14:xfrm>
                <a:off x="10194373" y="1228560"/>
                <a:ext cx="450360" cy="258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EF5A24D-8031-4A51-84FB-4A7AFA91BE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90053" y="1224240"/>
                  <a:ext cx="459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14:cNvPr>
                <p14:cNvContentPartPr/>
                <p14:nvPr/>
              </p14:nvContentPartPr>
              <p14:xfrm>
                <a:off x="10659133" y="1202640"/>
                <a:ext cx="118080" cy="99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EAE8C1-6FF7-4035-B9A7-12D86C4E7E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813" y="1198320"/>
                  <a:ext cx="126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14:cNvPr>
                <p14:cNvContentPartPr/>
                <p14:nvPr/>
              </p14:nvContentPartPr>
              <p14:xfrm>
                <a:off x="10807453" y="1061160"/>
                <a:ext cx="142920" cy="202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950184-C167-4A18-B878-E6D2FB876E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03133" y="1056840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14:cNvPr>
                <p14:cNvContentPartPr/>
                <p14:nvPr/>
              </p14:nvContentPartPr>
              <p14:xfrm>
                <a:off x="10964413" y="1109400"/>
                <a:ext cx="83880" cy="9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A2B5AC-7230-486A-9017-D12B5439FD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60093" y="1105080"/>
                  <a:ext cx="92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14:cNvPr>
                <p14:cNvContentPartPr/>
                <p14:nvPr/>
              </p14:nvContentPartPr>
              <p14:xfrm>
                <a:off x="11053693" y="1097880"/>
                <a:ext cx="84960" cy="60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D20BD5-37A5-48BE-A7C4-56027975A0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49373" y="109356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14:cNvPr>
                <p14:cNvContentPartPr/>
                <p14:nvPr/>
              </p14:nvContentPartPr>
              <p14:xfrm>
                <a:off x="11131813" y="1015080"/>
                <a:ext cx="327240" cy="12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4707D4-E16B-4CC5-9FD3-6FFD3A3D5C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27493" y="1010760"/>
                  <a:ext cx="335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14:cNvPr>
                <p14:cNvContentPartPr/>
                <p14:nvPr/>
              </p14:nvContentPartPr>
              <p14:xfrm>
                <a:off x="9070093" y="1177440"/>
                <a:ext cx="2552760" cy="70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6187B2A-E807-49DD-8B80-8FFCDF86FE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65773" y="1173120"/>
                  <a:ext cx="2561400" cy="71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14:cNvPr>
              <p14:cNvContentPartPr/>
              <p14:nvPr/>
            </p14:nvContentPartPr>
            <p14:xfrm>
              <a:off x="3113893" y="3142680"/>
              <a:ext cx="1471680" cy="7754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B131D7A-6055-438E-8BCF-793D6E0C8D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09573" y="3138360"/>
                <a:ext cx="1480320" cy="78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3E75C79C-348A-4028-8BE8-CFA7FD2AC57F}"/>
              </a:ext>
            </a:extLst>
          </p:cNvPr>
          <p:cNvGrpSpPr/>
          <p:nvPr/>
        </p:nvGrpSpPr>
        <p:grpSpPr>
          <a:xfrm>
            <a:off x="3148453" y="3160320"/>
            <a:ext cx="1314720" cy="773280"/>
            <a:chOff x="3148453" y="3160320"/>
            <a:chExt cx="1314720" cy="77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14:cNvPr>
                <p14:cNvContentPartPr/>
                <p14:nvPr/>
              </p14:nvContentPartPr>
              <p14:xfrm>
                <a:off x="3455893" y="3725520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3C6E44-518A-4EE2-BF6F-CAE13E6BE4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1573" y="3721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14:cNvPr>
                <p14:cNvContentPartPr/>
                <p14:nvPr/>
              </p14:nvContentPartPr>
              <p14:xfrm>
                <a:off x="3339973" y="3707880"/>
                <a:ext cx="54000" cy="19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65FD75-B7BD-41DE-B0B3-D85A2DD636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35653" y="370356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14:cNvPr>
                <p14:cNvContentPartPr/>
                <p14:nvPr/>
              </p14:nvContentPartPr>
              <p14:xfrm>
                <a:off x="3275533" y="3705360"/>
                <a:ext cx="1038960" cy="41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94511E-52FF-4B6E-9740-8CC8842A52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71213" y="3701040"/>
                  <a:ext cx="104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EDE903A-F6A9-49A8-8D1A-645A39F9AD45}"/>
                    </a:ext>
                  </a:extLst>
                </p14:cNvPr>
                <p14:cNvContentPartPr/>
                <p14:nvPr/>
              </p14:nvContentPartPr>
              <p14:xfrm>
                <a:off x="3148453" y="3160320"/>
                <a:ext cx="1314720" cy="773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EDE903A-F6A9-49A8-8D1A-645A39F9AD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44133" y="3156000"/>
                  <a:ext cx="1323360" cy="78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14:cNvPr>
              <p14:cNvContentPartPr/>
              <p14:nvPr/>
            </p14:nvContentPartPr>
            <p14:xfrm>
              <a:off x="1851373" y="1989960"/>
              <a:ext cx="3792600" cy="1774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4CB7BB3-F272-483E-8AD8-85E01B844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053" y="1985640"/>
                <a:ext cx="3801240" cy="178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73B4730-5F6A-48F5-969D-2B028C190568}"/>
              </a:ext>
            </a:extLst>
          </p:cNvPr>
          <p:cNvGrpSpPr/>
          <p:nvPr/>
        </p:nvGrpSpPr>
        <p:grpSpPr>
          <a:xfrm>
            <a:off x="2977093" y="1399200"/>
            <a:ext cx="6595920" cy="2252880"/>
            <a:chOff x="2977093" y="1399200"/>
            <a:chExt cx="6595920" cy="22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14:cNvPr>
                <p14:cNvContentPartPr/>
                <p14:nvPr/>
              </p14:nvContentPartPr>
              <p14:xfrm>
                <a:off x="2977093" y="1472280"/>
                <a:ext cx="199080" cy="259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48BF326-BDF5-4102-9EBB-6334EF085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2773" y="1467960"/>
                  <a:ext cx="20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14:cNvPr>
                <p14:cNvContentPartPr/>
                <p14:nvPr/>
              </p14:nvContentPartPr>
              <p14:xfrm>
                <a:off x="3232693" y="1528800"/>
                <a:ext cx="443880" cy="172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1AC6DF4-A87B-482B-AD27-AA0C1C00B7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8373" y="1524480"/>
                  <a:ext cx="45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14:cNvPr>
                <p14:cNvContentPartPr/>
                <p14:nvPr/>
              </p14:nvContentPartPr>
              <p14:xfrm>
                <a:off x="3700333" y="1596840"/>
                <a:ext cx="198720" cy="249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B3D26D3-E719-48D8-8903-41A3775511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6013" y="1592520"/>
                  <a:ext cx="207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14:cNvPr>
                <p14:cNvContentPartPr/>
                <p14:nvPr/>
              </p14:nvContentPartPr>
              <p14:xfrm>
                <a:off x="3911653" y="1597200"/>
                <a:ext cx="103680" cy="87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33732B-30BF-4FD7-ACDB-EE8F14B7D1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07333" y="1592880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14:cNvPr>
                <p14:cNvContentPartPr/>
                <p14:nvPr/>
              </p14:nvContentPartPr>
              <p14:xfrm>
                <a:off x="4014973" y="1468320"/>
                <a:ext cx="709560" cy="221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DF30D1-D552-433B-B963-99226F617D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0653" y="1464000"/>
                  <a:ext cx="71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14:cNvPr>
                <p14:cNvContentPartPr/>
                <p14:nvPr/>
              </p14:nvContentPartPr>
              <p14:xfrm>
                <a:off x="4797973" y="1453200"/>
                <a:ext cx="385920" cy="25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FE978C-6FF4-447A-AC46-68A25C9AA3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3653" y="1448880"/>
                  <a:ext cx="39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14:cNvPr>
                <p14:cNvContentPartPr/>
                <p14:nvPr/>
              </p14:nvContentPartPr>
              <p14:xfrm>
                <a:off x="5039893" y="1399200"/>
                <a:ext cx="26280" cy="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DBFA4-AA3D-4FEA-A1B4-7955BEAC16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35573" y="1394880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14:cNvPr>
                <p14:cNvContentPartPr/>
                <p14:nvPr/>
              </p14:nvContentPartPr>
              <p14:xfrm>
                <a:off x="7657813" y="1825800"/>
                <a:ext cx="221760" cy="300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46013A-0536-4767-B29E-F820723784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3493" y="1821480"/>
                  <a:ext cx="230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14:cNvPr>
                <p14:cNvContentPartPr/>
                <p14:nvPr/>
              </p14:nvContentPartPr>
              <p14:xfrm>
                <a:off x="7998373" y="1854600"/>
                <a:ext cx="236880" cy="277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B630A1-6756-4452-A181-DBC75E0CC2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4053" y="1850280"/>
                  <a:ext cx="24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14:cNvPr>
                <p14:cNvContentPartPr/>
                <p14:nvPr/>
              </p14:nvContentPartPr>
              <p14:xfrm>
                <a:off x="8254693" y="1906800"/>
                <a:ext cx="24840" cy="51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65C848-AD59-400A-975D-7377E98F64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0373" y="1902480"/>
                  <a:ext cx="33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14:cNvPr>
                <p14:cNvContentPartPr/>
                <p14:nvPr/>
              </p14:nvContentPartPr>
              <p14:xfrm>
                <a:off x="8348653" y="1866840"/>
                <a:ext cx="207720" cy="244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E4AC1F-FEDD-41E1-88B1-84FA507934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4333" y="1862520"/>
                  <a:ext cx="21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14:cNvPr>
                <p14:cNvContentPartPr/>
                <p14:nvPr/>
              </p14:nvContentPartPr>
              <p14:xfrm>
                <a:off x="8622253" y="2004000"/>
                <a:ext cx="160200" cy="27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592C146-5847-46A2-B046-3F0272AC33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7933" y="1999680"/>
                  <a:ext cx="168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14:cNvPr>
                <p14:cNvContentPartPr/>
                <p14:nvPr/>
              </p14:nvContentPartPr>
              <p14:xfrm>
                <a:off x="8828893" y="2004720"/>
                <a:ext cx="243360" cy="126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F657F1-1B72-4702-A447-1AD77B1197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4573" y="2000400"/>
                  <a:ext cx="25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14:cNvPr>
                <p14:cNvContentPartPr/>
                <p14:nvPr/>
              </p14:nvContentPartPr>
              <p14:xfrm>
                <a:off x="9128413" y="1867920"/>
                <a:ext cx="169560" cy="258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46BC1B-91B2-4CEE-9050-539935EAFD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24093" y="1863600"/>
                  <a:ext cx="178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14:cNvPr>
                <p14:cNvContentPartPr/>
                <p14:nvPr/>
              </p14:nvContentPartPr>
              <p14:xfrm>
                <a:off x="9323533" y="1942080"/>
                <a:ext cx="249480" cy="188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BF78C5-BF1C-4976-862E-F08D32EBB5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9213" y="1937760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14:cNvPr>
                <p14:cNvContentPartPr/>
                <p14:nvPr/>
              </p14:nvContentPartPr>
              <p14:xfrm>
                <a:off x="3878173" y="1677120"/>
                <a:ext cx="4078800" cy="1974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B8908B-2CF3-4D05-8F4F-CD0F4D7285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3853" y="1672800"/>
                  <a:ext cx="4087440" cy="19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14:cNvPr>
              <p14:cNvContentPartPr/>
              <p14:nvPr/>
            </p14:nvContentPartPr>
            <p14:xfrm>
              <a:off x="4696453" y="4194240"/>
              <a:ext cx="2776320" cy="1387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B316415-1861-4408-9383-1B56B8965F3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92133" y="4189920"/>
                <a:ext cx="27849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14:cNvPr>
              <p14:cNvContentPartPr/>
              <p14:nvPr/>
            </p14:nvContentPartPr>
            <p14:xfrm>
              <a:off x="4584133" y="4620840"/>
              <a:ext cx="3270600" cy="101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45ED81C-E9A3-4E64-8078-95EDFEF7F5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79813" y="4616520"/>
                <a:ext cx="3279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14:cNvPr>
              <p14:cNvContentPartPr/>
              <p14:nvPr/>
            </p14:nvContentPartPr>
            <p14:xfrm>
              <a:off x="4970053" y="4544520"/>
              <a:ext cx="1545840" cy="991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9F360A9-CA5E-4BC4-9241-D86B609552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5733" y="4540200"/>
                <a:ext cx="15544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14:cNvPr>
              <p14:cNvContentPartPr/>
              <p14:nvPr/>
            </p14:nvContentPartPr>
            <p14:xfrm>
              <a:off x="6340213" y="4512840"/>
              <a:ext cx="1185480" cy="819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255ED5B-9E03-4BA2-9DDB-56613295F4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35893" y="4508520"/>
                <a:ext cx="119412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8A5F5F5-89CE-4034-A285-7007F5D9F4B5}"/>
              </a:ext>
            </a:extLst>
          </p:cNvPr>
          <p:cNvGrpSpPr/>
          <p:nvPr/>
        </p:nvGrpSpPr>
        <p:grpSpPr>
          <a:xfrm>
            <a:off x="6289813" y="4491240"/>
            <a:ext cx="1170360" cy="844920"/>
            <a:chOff x="6289813" y="4491240"/>
            <a:chExt cx="1170360" cy="84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14:cNvPr>
                <p14:cNvContentPartPr/>
                <p14:nvPr/>
              </p14:nvContentPartPr>
              <p14:xfrm>
                <a:off x="7118173" y="4567200"/>
                <a:ext cx="360" cy="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31A59D-5BFB-48A6-A005-D4530278CB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3853" y="4562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14:cNvPr>
                <p14:cNvContentPartPr/>
                <p14:nvPr/>
              </p14:nvContentPartPr>
              <p14:xfrm>
                <a:off x="6289813" y="4491240"/>
                <a:ext cx="1170360" cy="844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AF7F16-59DC-4D48-ADCB-F289B9121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5493" y="4486920"/>
                  <a:ext cx="1179000" cy="85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14:cNvPr>
              <p14:cNvContentPartPr/>
              <p14:nvPr/>
            </p14:nvContentPartPr>
            <p14:xfrm>
              <a:off x="3628693" y="1412880"/>
              <a:ext cx="891360" cy="188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B1BE064-5EDB-4F51-B85D-53653CA9CB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373" y="1408560"/>
                <a:ext cx="900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14:cNvPr>
              <p14:cNvContentPartPr/>
              <p14:nvPr/>
            </p14:nvContentPartPr>
            <p14:xfrm>
              <a:off x="4010293" y="746880"/>
              <a:ext cx="311400" cy="304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3FB25E-31D7-4691-9FE8-3F1BCC330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973" y="742560"/>
                <a:ext cx="3200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14:cNvPr>
              <p14:cNvContentPartPr/>
              <p14:nvPr/>
            </p14:nvContentPartPr>
            <p14:xfrm>
              <a:off x="3889693" y="882240"/>
              <a:ext cx="257400" cy="233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4EC6019-5EAA-4497-94E4-33ACF3B2E2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73" y="877920"/>
                <a:ext cx="266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14:cNvPr>
              <p14:cNvContentPartPr/>
              <p14:nvPr/>
            </p14:nvContentPartPr>
            <p14:xfrm>
              <a:off x="4407013" y="514320"/>
              <a:ext cx="103320" cy="154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11E8457-B501-49FE-84B3-BC3719F3BE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2693" y="510000"/>
                <a:ext cx="111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14:cNvPr>
              <p14:cNvContentPartPr/>
              <p14:nvPr/>
            </p14:nvContentPartPr>
            <p14:xfrm>
              <a:off x="4425373" y="589920"/>
              <a:ext cx="239760" cy="45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34478D-C865-415A-A286-C8B41FBD04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053" y="585600"/>
                <a:ext cx="248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14:cNvPr>
              <p14:cNvContentPartPr/>
              <p14:nvPr/>
            </p14:nvContentPartPr>
            <p14:xfrm>
              <a:off x="4769893" y="495600"/>
              <a:ext cx="18000" cy="158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DBABD2-AE55-42A1-A8FE-6B0CE33CCD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5573" y="491280"/>
                <a:ext cx="26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14:cNvPr>
              <p14:cNvContentPartPr/>
              <p14:nvPr/>
            </p14:nvContentPartPr>
            <p14:xfrm>
              <a:off x="4694653" y="443760"/>
              <a:ext cx="205920" cy="199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FA58AA-2292-4E62-BE3A-35B587759B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0333" y="439440"/>
                <a:ext cx="21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14:cNvPr>
              <p14:cNvContentPartPr/>
              <p14:nvPr/>
            </p14:nvContentPartPr>
            <p14:xfrm>
              <a:off x="4989853" y="622680"/>
              <a:ext cx="23400" cy="8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D8AD06-DF42-42E1-B306-8FF2FC0F10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533" y="618360"/>
                <a:ext cx="3204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103DC22-96E4-478E-859F-B9BE3285A4EC}"/>
              </a:ext>
            </a:extLst>
          </p:cNvPr>
          <p:cNvGrpSpPr/>
          <p:nvPr/>
        </p:nvGrpSpPr>
        <p:grpSpPr>
          <a:xfrm>
            <a:off x="5242213" y="419280"/>
            <a:ext cx="2122920" cy="344160"/>
            <a:chOff x="5242213" y="419280"/>
            <a:chExt cx="21229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14:cNvPr>
                <p14:cNvContentPartPr/>
                <p14:nvPr/>
              </p14:nvContentPartPr>
              <p14:xfrm>
                <a:off x="5242213" y="419280"/>
                <a:ext cx="410040" cy="182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F50832-E5B7-4091-B024-7E3814C4B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37893" y="414960"/>
                  <a:ext cx="41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14:cNvPr>
                <p14:cNvContentPartPr/>
                <p14:nvPr/>
              </p14:nvContentPartPr>
              <p14:xfrm>
                <a:off x="5689333" y="439440"/>
                <a:ext cx="183600" cy="256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2E303E-C45D-4E14-A92D-A79B936B8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5013" y="435120"/>
                  <a:ext cx="192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14:cNvPr>
                <p14:cNvContentPartPr/>
                <p14:nvPr/>
              </p14:nvContentPartPr>
              <p14:xfrm>
                <a:off x="5879053" y="550680"/>
                <a:ext cx="127440" cy="56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7DB149-29AC-4FAD-97E9-54EDEB86B6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74733" y="546360"/>
                  <a:ext cx="13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14:cNvPr>
                <p14:cNvContentPartPr/>
                <p14:nvPr/>
              </p14:nvContentPartPr>
              <p14:xfrm>
                <a:off x="6001813" y="539520"/>
                <a:ext cx="157680" cy="22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0948E20-8BCE-48B9-8233-5C7A8019FE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97493" y="535200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14:cNvPr>
                <p14:cNvContentPartPr/>
                <p14:nvPr/>
              </p14:nvContentPartPr>
              <p14:xfrm>
                <a:off x="6313213" y="536280"/>
                <a:ext cx="222840" cy="79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460248-1CA3-48F3-9AF5-44195B4E22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8893" y="531960"/>
                  <a:ext cx="23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14:cNvPr>
                <p14:cNvContentPartPr/>
                <p14:nvPr/>
              </p14:nvContentPartPr>
              <p14:xfrm>
                <a:off x="6572413" y="453480"/>
                <a:ext cx="247320" cy="155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3139781-19C0-40E5-8692-8926820B0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8093" y="449160"/>
                  <a:ext cx="25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14:cNvPr>
                <p14:cNvContentPartPr/>
                <p14:nvPr/>
              </p14:nvContentPartPr>
              <p14:xfrm>
                <a:off x="6997213" y="440880"/>
                <a:ext cx="30240" cy="149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4BBF2D-FE1B-4F73-ADC8-8741EF4B4B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92893" y="436560"/>
                  <a:ext cx="3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14:cNvPr>
                <p14:cNvContentPartPr/>
                <p14:nvPr/>
              </p14:nvContentPartPr>
              <p14:xfrm>
                <a:off x="7102693" y="453840"/>
                <a:ext cx="123480" cy="122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4BD375-4E20-4B2F-9E82-FF9DCD7E1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8373" y="449520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14:cNvPr>
                <p14:cNvContentPartPr/>
                <p14:nvPr/>
              </p14:nvContentPartPr>
              <p14:xfrm>
                <a:off x="7277293" y="472560"/>
                <a:ext cx="87840" cy="88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6520182-B556-4036-AAA1-AEC3F94CF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2973" y="468240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4B02E73-8AB4-4836-9932-F8E15A393484}"/>
              </a:ext>
            </a:extLst>
          </p:cNvPr>
          <p:cNvGrpSpPr/>
          <p:nvPr/>
        </p:nvGrpSpPr>
        <p:grpSpPr>
          <a:xfrm>
            <a:off x="7594093" y="335400"/>
            <a:ext cx="1833120" cy="226440"/>
            <a:chOff x="7594093" y="335400"/>
            <a:chExt cx="18331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14:cNvPr>
                <p14:cNvContentPartPr/>
                <p14:nvPr/>
              </p14:nvContentPartPr>
              <p14:xfrm>
                <a:off x="7594093" y="372480"/>
                <a:ext cx="141840" cy="189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377267-8B99-4A74-ABFC-E96CCC462B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89773" y="368160"/>
                  <a:ext cx="15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14:cNvPr>
                <p14:cNvContentPartPr/>
                <p14:nvPr/>
              </p14:nvContentPartPr>
              <p14:xfrm>
                <a:off x="7690933" y="441240"/>
                <a:ext cx="315000" cy="92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476363-A955-4B18-AA49-4D58B0C8FC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86253" y="436920"/>
                  <a:ext cx="32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14:cNvPr>
                <p14:cNvContentPartPr/>
                <p14:nvPr/>
              </p14:nvContentPartPr>
              <p14:xfrm>
                <a:off x="8018893" y="335400"/>
                <a:ext cx="263880" cy="223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56BF45-0AD5-43B7-BBCB-4A85DF6B96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14573" y="331080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14:cNvPr>
                <p14:cNvContentPartPr/>
                <p14:nvPr/>
              </p14:nvContentPartPr>
              <p14:xfrm>
                <a:off x="8444053" y="457080"/>
                <a:ext cx="197640" cy="81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A32E54-9514-4EA1-AAB6-3544BC712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39733" y="452760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14:cNvPr>
                <p14:cNvContentPartPr/>
                <p14:nvPr/>
              </p14:nvContentPartPr>
              <p14:xfrm>
                <a:off x="8602453" y="391920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C6C91B-FE36-4089-98D1-2A5291345E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8133" y="3876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14:cNvPr>
                <p14:cNvContentPartPr/>
                <p14:nvPr/>
              </p14:nvContentPartPr>
              <p14:xfrm>
                <a:off x="8749693" y="381480"/>
                <a:ext cx="252360" cy="14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2FA3CB-2B1D-4026-B9C0-B163ADF44E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45373" y="377160"/>
                  <a:ext cx="26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14:cNvPr>
                <p14:cNvContentPartPr/>
                <p14:nvPr/>
              </p14:nvContentPartPr>
              <p14:xfrm>
                <a:off x="9107893" y="381480"/>
                <a:ext cx="96120" cy="151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36927C-9564-4ECE-818F-DB1E825366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3573" y="377160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14:cNvPr>
                <p14:cNvContentPartPr/>
                <p14:nvPr/>
              </p14:nvContentPartPr>
              <p14:xfrm>
                <a:off x="9106093" y="438720"/>
                <a:ext cx="92520" cy="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4B53F-5151-470E-8889-D55AB0AAFE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01773" y="434400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14:cNvPr>
                <p14:cNvContentPartPr/>
                <p14:nvPr/>
              </p14:nvContentPartPr>
              <p14:xfrm>
                <a:off x="9260533" y="350520"/>
                <a:ext cx="166680" cy="157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3A216B-A232-46D0-924D-75EE1A1A1D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56213" y="346200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7F2631B-E36F-4EAC-9ED8-0FE7C7E004F4}"/>
              </a:ext>
            </a:extLst>
          </p:cNvPr>
          <p:cNvGrpSpPr/>
          <p:nvPr/>
        </p:nvGrpSpPr>
        <p:grpSpPr>
          <a:xfrm>
            <a:off x="5137093" y="1264920"/>
            <a:ext cx="4123800" cy="497520"/>
            <a:chOff x="5137093" y="1264920"/>
            <a:chExt cx="412380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14:cNvPr>
                <p14:cNvContentPartPr/>
                <p14:nvPr/>
              </p14:nvContentPartPr>
              <p14:xfrm>
                <a:off x="5137093" y="1405680"/>
                <a:ext cx="1055880" cy="164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46D72B4-29F4-477E-98DA-1BD499627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2773" y="1401360"/>
                  <a:ext cx="1064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14:cNvPr>
                <p14:cNvContentPartPr/>
                <p14:nvPr/>
              </p14:nvContentPartPr>
              <p14:xfrm>
                <a:off x="6198733" y="1372920"/>
                <a:ext cx="1238400" cy="174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B43102C-ED5B-4B91-BC19-C25258FB7A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4413" y="1368600"/>
                  <a:ext cx="124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14:cNvPr>
                <p14:cNvContentPartPr/>
                <p14:nvPr/>
              </p14:nvContentPartPr>
              <p14:xfrm>
                <a:off x="6456493" y="1631400"/>
                <a:ext cx="455400" cy="6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638459-47E8-457B-9177-76F5B4009C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2173" y="1627080"/>
                  <a:ext cx="464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14:cNvPr>
                <p14:cNvContentPartPr/>
                <p14:nvPr/>
              </p14:nvContentPartPr>
              <p14:xfrm>
                <a:off x="6462613" y="1627800"/>
                <a:ext cx="7200" cy="56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004368-16E6-4377-8DD3-0AA42E926A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293" y="1623480"/>
                  <a:ext cx="15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14:cNvPr>
                <p14:cNvContentPartPr/>
                <p14:nvPr/>
              </p14:nvContentPartPr>
              <p14:xfrm>
                <a:off x="6365053" y="1526280"/>
                <a:ext cx="277200" cy="236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34A8E60-6725-4A89-91B5-6D9C47965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0733" y="1521960"/>
                  <a:ext cx="285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14:cNvPr>
                <p14:cNvContentPartPr/>
                <p14:nvPr/>
              </p14:nvContentPartPr>
              <p14:xfrm>
                <a:off x="7085053" y="1602240"/>
                <a:ext cx="11880" cy="10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735B1F8-C637-47E9-AACF-8F9AB659F2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33" y="1597920"/>
                  <a:ext cx="2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14:cNvPr>
                <p14:cNvContentPartPr/>
                <p14:nvPr/>
              </p14:nvContentPartPr>
              <p14:xfrm>
                <a:off x="7017013" y="1561200"/>
                <a:ext cx="122400" cy="168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D047F9-4D1B-40D7-8CDF-EBBE6A3855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2693" y="1556880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14:cNvPr>
                <p14:cNvContentPartPr/>
                <p14:nvPr/>
              </p14:nvContentPartPr>
              <p14:xfrm>
                <a:off x="7184053" y="1634280"/>
                <a:ext cx="90720" cy="77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2B824-CFF4-457E-BB9B-7F11B70AFD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79733" y="1629960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14:cNvPr>
                <p14:cNvContentPartPr/>
                <p14:nvPr/>
              </p14:nvContentPartPr>
              <p14:xfrm>
                <a:off x="7292413" y="1603320"/>
                <a:ext cx="187560" cy="98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693753-9FCD-4C36-90E2-226413126D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88093" y="1599000"/>
                  <a:ext cx="196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14:cNvPr>
                <p14:cNvContentPartPr/>
                <p14:nvPr/>
              </p14:nvContentPartPr>
              <p14:xfrm>
                <a:off x="7392853" y="1601160"/>
                <a:ext cx="140760" cy="97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9E6888-13B3-4F68-A74A-D459A3DA258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8533" y="1596840"/>
                  <a:ext cx="149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14:cNvPr>
                <p14:cNvContentPartPr/>
                <p14:nvPr/>
              </p14:nvContentPartPr>
              <p14:xfrm>
                <a:off x="7507693" y="1471920"/>
                <a:ext cx="95760" cy="20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C9A47-9960-4B78-81B8-452249B94C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3373" y="1467600"/>
                  <a:ext cx="104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14:cNvPr>
                <p14:cNvContentPartPr/>
                <p14:nvPr/>
              </p14:nvContentPartPr>
              <p14:xfrm>
                <a:off x="7614253" y="1479120"/>
                <a:ext cx="114840" cy="149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38F8B5-6A3A-404F-AA7C-547DC78104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09933" y="1474800"/>
                  <a:ext cx="123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14:cNvPr>
                <p14:cNvContentPartPr/>
                <p14:nvPr/>
              </p14:nvContentPartPr>
              <p14:xfrm>
                <a:off x="7666453" y="1582800"/>
                <a:ext cx="57240" cy="45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919ABA-BB7E-4A68-8BCD-7EAEDCB60A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2133" y="1578480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14:cNvPr>
                <p14:cNvContentPartPr/>
                <p14:nvPr/>
              </p14:nvContentPartPr>
              <p14:xfrm>
                <a:off x="7737733" y="1561920"/>
                <a:ext cx="292680" cy="170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DA0D76-0C93-45AD-A22B-3C266182E0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33413" y="1557600"/>
                  <a:ext cx="301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14:cNvPr>
                <p14:cNvContentPartPr/>
                <p14:nvPr/>
              </p14:nvContentPartPr>
              <p14:xfrm>
                <a:off x="7378093" y="1471920"/>
                <a:ext cx="100080" cy="21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250556-A9FF-44D1-926D-6C87602311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3773" y="1467600"/>
                  <a:ext cx="10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14:cNvPr>
                <p14:cNvContentPartPr/>
                <p14:nvPr/>
              </p14:nvContentPartPr>
              <p14:xfrm>
                <a:off x="8156053" y="1498560"/>
                <a:ext cx="131040" cy="80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8972BDB-5DEE-4928-9796-062FA10149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51733" y="1494240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14:cNvPr>
                <p14:cNvContentPartPr/>
                <p14:nvPr/>
              </p14:nvContentPartPr>
              <p14:xfrm>
                <a:off x="8343253" y="1493880"/>
                <a:ext cx="184320" cy="52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048F-0424-4162-A6DE-4B0F40B140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8933" y="1489560"/>
                  <a:ext cx="19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14:cNvPr>
                <p14:cNvContentPartPr/>
                <p14:nvPr/>
              </p14:nvContentPartPr>
              <p14:xfrm>
                <a:off x="8654293" y="1352760"/>
                <a:ext cx="174240" cy="151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BC10A2-7560-43C7-B849-50D595414C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49973" y="1348440"/>
                  <a:ext cx="18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14:cNvPr>
                <p14:cNvContentPartPr/>
                <p14:nvPr/>
              </p14:nvContentPartPr>
              <p14:xfrm>
                <a:off x="8903053" y="1313520"/>
                <a:ext cx="72360" cy="151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5667CF-5590-4448-AC5F-FE1B8E99C0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8733" y="1309200"/>
                  <a:ext cx="8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14:cNvPr>
                <p14:cNvContentPartPr/>
                <p14:nvPr/>
              </p14:nvContentPartPr>
              <p14:xfrm>
                <a:off x="8879293" y="1311720"/>
                <a:ext cx="173880" cy="172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86B82F-23E6-496D-8321-53B00E6498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74973" y="1307400"/>
                  <a:ext cx="18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14:cNvPr>
                <p14:cNvContentPartPr/>
                <p14:nvPr/>
              </p14:nvContentPartPr>
              <p14:xfrm>
                <a:off x="9091333" y="1264920"/>
                <a:ext cx="169560" cy="202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D7648-4ACA-4D97-879B-DB7FBA8E5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87013" y="1260600"/>
                  <a:ext cx="178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14:cNvPr>
              <p14:cNvContentPartPr/>
              <p14:nvPr/>
            </p14:nvContentPartPr>
            <p14:xfrm>
              <a:off x="1154413" y="2211720"/>
              <a:ext cx="2047680" cy="107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DD2C35A-1863-4A6B-A1FB-88540AD186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0093" y="2207400"/>
                <a:ext cx="2056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14:cNvPr>
              <p14:cNvContentPartPr/>
              <p14:nvPr/>
            </p14:nvContentPartPr>
            <p14:xfrm>
              <a:off x="2010133" y="3002280"/>
              <a:ext cx="1353960" cy="182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52C297-7315-4CF3-87C1-DB7D787A920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005813" y="2997960"/>
                <a:ext cx="13626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14:cNvPr>
              <p14:cNvContentPartPr/>
              <p14:nvPr/>
            </p14:nvContentPartPr>
            <p14:xfrm>
              <a:off x="2830933" y="4152120"/>
              <a:ext cx="2174760" cy="799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91838CE-91C0-4A90-83BF-27A73D200D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26613" y="4147800"/>
                <a:ext cx="2183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14:cNvPr>
              <p14:cNvContentPartPr/>
              <p14:nvPr/>
            </p14:nvContentPartPr>
            <p14:xfrm>
              <a:off x="2969173" y="3775560"/>
              <a:ext cx="2235960" cy="557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623411E-2ECE-4902-B179-C9B16C1D07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64853" y="3771240"/>
                <a:ext cx="224460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31274A0-5F7A-46C4-86E0-F10DFCE1313C}"/>
              </a:ext>
            </a:extLst>
          </p:cNvPr>
          <p:cNvGrpSpPr/>
          <p:nvPr/>
        </p:nvGrpSpPr>
        <p:grpSpPr>
          <a:xfrm>
            <a:off x="1018333" y="3230160"/>
            <a:ext cx="7336800" cy="2322000"/>
            <a:chOff x="1018333" y="3230160"/>
            <a:chExt cx="7336800" cy="23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14:cNvPr>
                <p14:cNvContentPartPr/>
                <p14:nvPr/>
              </p14:nvContentPartPr>
              <p14:xfrm>
                <a:off x="1018333" y="4641360"/>
                <a:ext cx="7336800" cy="910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25C231-0698-4506-B6DE-049161497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013" y="4637040"/>
                  <a:ext cx="734544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14:cNvPr>
                <p14:cNvContentPartPr/>
                <p14:nvPr/>
              </p14:nvContentPartPr>
              <p14:xfrm>
                <a:off x="5027653" y="3360840"/>
                <a:ext cx="1594080" cy="1551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EF8EB0-FFEE-4264-A0C5-A9D8EECE01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23333" y="3356520"/>
                  <a:ext cx="1602720" cy="15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14:cNvPr>
                <p14:cNvContentPartPr/>
                <p14:nvPr/>
              </p14:nvContentPartPr>
              <p14:xfrm>
                <a:off x="4916773" y="3494040"/>
                <a:ext cx="313560" cy="240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8FB33E-FD20-4A32-B126-0A0E628B4B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2453" y="3489720"/>
                  <a:ext cx="32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14:cNvPr>
                <p14:cNvContentPartPr/>
                <p14:nvPr/>
              </p14:nvContentPartPr>
              <p14:xfrm>
                <a:off x="5216293" y="3401520"/>
                <a:ext cx="1850400" cy="473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EA9B11B-FEA3-4B88-8B88-F04778DE46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11973" y="3397200"/>
                  <a:ext cx="18590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14:cNvPr>
                <p14:cNvContentPartPr/>
                <p14:nvPr/>
              </p14:nvContentPartPr>
              <p14:xfrm>
                <a:off x="7020613" y="3230160"/>
                <a:ext cx="261720" cy="268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EB49561-DF22-47EF-94F0-07F7CF644E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16293" y="3225840"/>
                  <a:ext cx="2703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BAE25F8-584E-4139-9511-D19B113C962E}"/>
              </a:ext>
            </a:extLst>
          </p:cNvPr>
          <p:cNvGrpSpPr/>
          <p:nvPr/>
        </p:nvGrpSpPr>
        <p:grpSpPr>
          <a:xfrm>
            <a:off x="7518133" y="2018760"/>
            <a:ext cx="4029840" cy="1302120"/>
            <a:chOff x="7518133" y="2018760"/>
            <a:chExt cx="4029840" cy="13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14:cNvPr>
                <p14:cNvContentPartPr/>
                <p14:nvPr/>
              </p14:nvContentPartPr>
              <p14:xfrm>
                <a:off x="7518133" y="3108120"/>
                <a:ext cx="290520" cy="120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4738C4D-361F-42F9-85B8-A0DCD4C5EB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13813" y="3103800"/>
                  <a:ext cx="29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14:cNvPr>
                <p14:cNvContentPartPr/>
                <p14:nvPr/>
              </p14:nvContentPartPr>
              <p14:xfrm>
                <a:off x="7935733" y="2924520"/>
                <a:ext cx="90720" cy="136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95AAC92-9F6E-4E4C-8A29-322CDC4936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31413" y="2920200"/>
                  <a:ext cx="99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14:cNvPr>
                <p14:cNvContentPartPr/>
                <p14:nvPr/>
              </p14:nvContentPartPr>
              <p14:xfrm>
                <a:off x="8005573" y="2902920"/>
                <a:ext cx="189000" cy="146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20BBCF-0E8C-43D1-A77E-D77EF44A06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1253" y="2898600"/>
                  <a:ext cx="19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14:cNvPr>
                <p14:cNvContentPartPr/>
                <p14:nvPr/>
              </p14:nvContentPartPr>
              <p14:xfrm>
                <a:off x="8154973" y="2842080"/>
                <a:ext cx="146520" cy="157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A5C711-E773-4CE0-91D3-D24EF9AB34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50653" y="2837760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14:cNvPr>
                <p14:cNvContentPartPr/>
                <p14:nvPr/>
              </p14:nvContentPartPr>
              <p14:xfrm>
                <a:off x="8301493" y="2870160"/>
                <a:ext cx="83160" cy="74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8D1EE6B-C6B2-47B2-B767-32AD39E51D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7173" y="2865840"/>
                  <a:ext cx="91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14:cNvPr>
                <p14:cNvContentPartPr/>
                <p14:nvPr/>
              </p14:nvContentPartPr>
              <p14:xfrm>
                <a:off x="8368453" y="2752800"/>
                <a:ext cx="55440" cy="145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310143D-7245-4E75-973A-13BF3124CB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64133" y="2748480"/>
                  <a:ext cx="6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14:cNvPr>
                <p14:cNvContentPartPr/>
                <p14:nvPr/>
              </p14:nvContentPartPr>
              <p14:xfrm>
                <a:off x="8347573" y="2794560"/>
                <a:ext cx="66240" cy="13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EE44152-84A3-41F5-902C-300967626E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43253" y="2790240"/>
                  <a:ext cx="74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14:cNvPr>
                <p14:cNvContentPartPr/>
                <p14:nvPr/>
              </p14:nvContentPartPr>
              <p14:xfrm>
                <a:off x="8450533" y="2794560"/>
                <a:ext cx="20880" cy="74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696A326-684B-46AF-9A8B-3DF35A7CF5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46213" y="2790240"/>
                  <a:ext cx="29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14:cNvPr>
                <p14:cNvContentPartPr/>
                <p14:nvPr/>
              </p14:nvContentPartPr>
              <p14:xfrm>
                <a:off x="8460613" y="2719320"/>
                <a:ext cx="112320" cy="129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4D5EACB-AC02-491E-A796-DA68C1E12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6293" y="2715000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14:cNvPr>
                <p14:cNvContentPartPr/>
                <p14:nvPr/>
              </p14:nvContentPartPr>
              <p14:xfrm>
                <a:off x="8422093" y="2663160"/>
                <a:ext cx="360" cy="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1A2867-FDA7-4621-A402-498AE10A39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17773" y="26588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14:cNvPr>
                <p14:cNvContentPartPr/>
                <p14:nvPr/>
              </p14:nvContentPartPr>
              <p14:xfrm>
                <a:off x="8219773" y="2691960"/>
                <a:ext cx="9360" cy="6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45395A-D087-4414-AF0D-BF9BEC881C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5453" y="2687640"/>
                  <a:ext cx="18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14:cNvPr>
                <p14:cNvContentPartPr/>
                <p14:nvPr/>
              </p14:nvContentPartPr>
              <p14:xfrm>
                <a:off x="8696413" y="2693400"/>
                <a:ext cx="146160" cy="110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27A32F4-0307-49F9-B679-1B8A683B3C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92093" y="2689080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14:cNvPr>
                <p14:cNvContentPartPr/>
                <p14:nvPr/>
              </p14:nvContentPartPr>
              <p14:xfrm>
                <a:off x="8829973" y="2592240"/>
                <a:ext cx="220680" cy="162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414D80-DAC7-42A3-9F88-9B23D3321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5653" y="2587920"/>
                  <a:ext cx="22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14:cNvPr>
                <p14:cNvContentPartPr/>
                <p14:nvPr/>
              </p14:nvContentPartPr>
              <p14:xfrm>
                <a:off x="9015733" y="2571000"/>
                <a:ext cx="29520" cy="35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33F3270-44DA-4C58-99D1-955D56A4B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1413" y="2566680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14:cNvPr>
                <p14:cNvContentPartPr/>
                <p14:nvPr/>
              </p14:nvContentPartPr>
              <p14:xfrm>
                <a:off x="9059653" y="2558400"/>
                <a:ext cx="198000" cy="128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0113E4A-ADBB-4A13-88EF-9BDCF3D8D9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5333" y="2554080"/>
                  <a:ext cx="206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14:cNvPr>
                <p14:cNvContentPartPr/>
                <p14:nvPr/>
              </p14:nvContentPartPr>
              <p14:xfrm>
                <a:off x="9373213" y="2538600"/>
                <a:ext cx="190440" cy="104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5B2830-EA08-4823-AE66-D60F4281E7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68893" y="2534280"/>
                  <a:ext cx="19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14:cNvPr>
                <p14:cNvContentPartPr/>
                <p14:nvPr/>
              </p14:nvContentPartPr>
              <p14:xfrm>
                <a:off x="9694333" y="2416560"/>
                <a:ext cx="85320" cy="143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6E20E98-9B91-4712-92DD-F6F0261F25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90013" y="2412240"/>
                  <a:ext cx="93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14:cNvPr>
                <p14:cNvContentPartPr/>
                <p14:nvPr/>
              </p14:nvContentPartPr>
              <p14:xfrm>
                <a:off x="9787213" y="2466960"/>
                <a:ext cx="72360" cy="86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48059C-C9B7-4060-8048-507ED73738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82893" y="2462640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14:cNvPr>
                <p14:cNvContentPartPr/>
                <p14:nvPr/>
              </p14:nvContentPartPr>
              <p14:xfrm>
                <a:off x="9874693" y="2453640"/>
                <a:ext cx="172800" cy="77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9B8E44D-7C3F-4A6F-AA3E-9735B4A801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0373" y="2449320"/>
                  <a:ext cx="18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14:cNvPr>
                <p14:cNvContentPartPr/>
                <p14:nvPr/>
              </p14:nvContentPartPr>
              <p14:xfrm>
                <a:off x="10058653" y="2339160"/>
                <a:ext cx="134280" cy="165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54DBC9D-F2A8-40B5-A38E-F8A571B278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54333" y="2334840"/>
                  <a:ext cx="142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14:cNvPr>
                <p14:cNvContentPartPr/>
                <p14:nvPr/>
              </p14:nvContentPartPr>
              <p14:xfrm>
                <a:off x="9982693" y="2384520"/>
                <a:ext cx="111600" cy="12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1D42110-CE41-49F0-A10F-A5C49F595A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78373" y="2380200"/>
                  <a:ext cx="12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14:cNvPr>
                <p14:cNvContentPartPr/>
                <p14:nvPr/>
              </p14:nvContentPartPr>
              <p14:xfrm>
                <a:off x="10186093" y="2391000"/>
                <a:ext cx="160200" cy="72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844387B-1B0C-4661-8E03-2B5ADE48F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1773" y="2386680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14:cNvPr>
                <p14:cNvContentPartPr/>
                <p14:nvPr/>
              </p14:nvContentPartPr>
              <p14:xfrm>
                <a:off x="10495333" y="2322960"/>
                <a:ext cx="17280" cy="102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0907A5-8E8D-47C8-8C4E-3610DC61ED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91013" y="2318640"/>
                  <a:ext cx="2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14:cNvPr>
                <p14:cNvContentPartPr/>
                <p14:nvPr/>
              </p14:nvContentPartPr>
              <p14:xfrm>
                <a:off x="10507213" y="2257440"/>
                <a:ext cx="121680" cy="164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EA18560-E1F6-47BA-ADAF-9EF9DFC4C9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02893" y="2253120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14:cNvPr>
                <p14:cNvContentPartPr/>
                <p14:nvPr/>
              </p14:nvContentPartPr>
              <p14:xfrm>
                <a:off x="10571653" y="2180040"/>
                <a:ext cx="103680" cy="173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F997C2-C603-4F2E-A397-329562CAF3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333" y="2175720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14:cNvPr>
                <p14:cNvContentPartPr/>
                <p14:nvPr/>
              </p14:nvContentPartPr>
              <p14:xfrm>
                <a:off x="10814293" y="2174640"/>
                <a:ext cx="369720" cy="144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D397FE-D5D8-468D-84C3-AE56ABE708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9973" y="2170320"/>
                  <a:ext cx="37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14:cNvPr>
                <p14:cNvContentPartPr/>
                <p14:nvPr/>
              </p14:nvContentPartPr>
              <p14:xfrm>
                <a:off x="11143333" y="2123160"/>
                <a:ext cx="38520" cy="19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CCB491-1582-48D6-B175-E0E18D7F81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39013" y="2118840"/>
                  <a:ext cx="4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14:cNvPr>
                <p14:cNvContentPartPr/>
                <p14:nvPr/>
              </p14:nvContentPartPr>
              <p14:xfrm>
                <a:off x="11195173" y="2130000"/>
                <a:ext cx="225360" cy="221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DF44659-1C92-484C-9ABA-FA44948087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0853" y="2125680"/>
                  <a:ext cx="234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14:cNvPr>
                <p14:cNvContentPartPr/>
                <p14:nvPr/>
              </p14:nvContentPartPr>
              <p14:xfrm>
                <a:off x="11414773" y="2018760"/>
                <a:ext cx="133200" cy="12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1C385E0-4469-45A9-B481-F595A132E7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10453" y="2014440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14:cNvPr>
                <p14:cNvContentPartPr/>
                <p14:nvPr/>
              </p14:nvContentPartPr>
              <p14:xfrm>
                <a:off x="8738173" y="3068880"/>
                <a:ext cx="283680" cy="109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2E4807-51E5-48A5-A148-917399EE17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33853" y="3064560"/>
                  <a:ext cx="29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14:cNvPr>
                <p14:cNvContentPartPr/>
                <p14:nvPr/>
              </p14:nvContentPartPr>
              <p14:xfrm>
                <a:off x="8976493" y="3007680"/>
                <a:ext cx="14760" cy="2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A43300-1571-43F3-BF91-9453A83A90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72173" y="3003360"/>
                  <a:ext cx="2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14:cNvPr>
                <p14:cNvContentPartPr/>
                <p14:nvPr/>
              </p14:nvContentPartPr>
              <p14:xfrm>
                <a:off x="9046333" y="3029640"/>
                <a:ext cx="94680" cy="83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ADF1B5-5CC3-4034-9C5E-82BC6024E2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2013" y="3025320"/>
                  <a:ext cx="10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14:cNvPr>
                <p14:cNvContentPartPr/>
                <p14:nvPr/>
              </p14:nvContentPartPr>
              <p14:xfrm>
                <a:off x="9228853" y="2867280"/>
                <a:ext cx="169920" cy="154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E854146-F8FC-4ED1-8085-D6F7171C94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24533" y="2862960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14:cNvPr>
                <p14:cNvContentPartPr/>
                <p14:nvPr/>
              </p14:nvContentPartPr>
              <p14:xfrm>
                <a:off x="9229573" y="2919480"/>
                <a:ext cx="124560" cy="2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9E18597-7F8E-423C-AE71-AD3A7CFB68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25253" y="2915160"/>
                  <a:ext cx="13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14:cNvPr>
                <p14:cNvContentPartPr/>
                <p14:nvPr/>
              </p14:nvContentPartPr>
              <p14:xfrm>
                <a:off x="9395173" y="2899680"/>
                <a:ext cx="113040" cy="69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DA5F4AD-4662-412E-B1B6-477B09CA5E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0853" y="2895360"/>
                  <a:ext cx="121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14:cNvPr>
                <p14:cNvContentPartPr/>
                <p14:nvPr/>
              </p14:nvContentPartPr>
              <p14:xfrm>
                <a:off x="9503173" y="2718240"/>
                <a:ext cx="300600" cy="273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580875-2530-4D81-8100-F1B9C505E5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98853" y="2713920"/>
                  <a:ext cx="309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14:cNvPr>
                <p14:cNvContentPartPr/>
                <p14:nvPr/>
              </p14:nvContentPartPr>
              <p14:xfrm>
                <a:off x="9823933" y="2745600"/>
                <a:ext cx="80640" cy="93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51F4E4-FBDA-4737-9FC4-38F6D7E32C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819613" y="2741280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14:cNvPr>
                <p14:cNvContentPartPr/>
                <p14:nvPr/>
              </p14:nvContentPartPr>
              <p14:xfrm>
                <a:off x="9913933" y="2713200"/>
                <a:ext cx="101880" cy="89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C6AAAC-03F0-4880-A5BE-FB3A6B4F11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09613" y="2708880"/>
                  <a:ext cx="11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14:cNvPr>
                <p14:cNvContentPartPr/>
                <p14:nvPr/>
              </p14:nvContentPartPr>
              <p14:xfrm>
                <a:off x="10007893" y="2632920"/>
                <a:ext cx="128520" cy="140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4376F6-79A4-4BA1-A891-FAFEDED37B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03573" y="2628600"/>
                  <a:ext cx="13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14:cNvPr>
                <p14:cNvContentPartPr/>
                <p14:nvPr/>
              </p14:nvContentPartPr>
              <p14:xfrm>
                <a:off x="10114813" y="2626080"/>
                <a:ext cx="30240" cy="30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BFD04E1-7181-4039-9A11-8D568C0489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0493" y="2621760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14:cNvPr>
                <p14:cNvContentPartPr/>
                <p14:nvPr/>
              </p14:nvContentPartPr>
              <p14:xfrm>
                <a:off x="10181773" y="2553720"/>
                <a:ext cx="76680" cy="187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C76F02-819C-4E81-8537-093A5602CE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77453" y="2549400"/>
                  <a:ext cx="8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14:cNvPr>
                <p14:cNvContentPartPr/>
                <p14:nvPr/>
              </p14:nvContentPartPr>
              <p14:xfrm>
                <a:off x="10285093" y="2627880"/>
                <a:ext cx="56880" cy="219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71F816-5967-498D-B427-023F254BFA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0773" y="2623560"/>
                  <a:ext cx="65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14:cNvPr>
                <p14:cNvContentPartPr/>
                <p14:nvPr/>
              </p14:nvContentPartPr>
              <p14:xfrm>
                <a:off x="10368613" y="2599800"/>
                <a:ext cx="123480" cy="114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C58517-BC85-4FA2-89B9-C1D7FFAD88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64293" y="2595480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14:cNvPr>
                <p14:cNvContentPartPr/>
                <p14:nvPr/>
              </p14:nvContentPartPr>
              <p14:xfrm>
                <a:off x="10517653" y="2527800"/>
                <a:ext cx="83880" cy="137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D62DA9-1AEF-46AB-8879-3E13C59A19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13333" y="2523480"/>
                  <a:ext cx="92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14:cNvPr>
                <p14:cNvContentPartPr/>
                <p14:nvPr/>
              </p14:nvContentPartPr>
              <p14:xfrm>
                <a:off x="10610173" y="2544720"/>
                <a:ext cx="96120" cy="113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52C01C3-5547-4478-BE9E-0D560CA243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05853" y="2540400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14:cNvPr>
                <p14:cNvContentPartPr/>
                <p14:nvPr/>
              </p14:nvContentPartPr>
              <p14:xfrm>
                <a:off x="10847053" y="2463720"/>
                <a:ext cx="239760" cy="95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C3F2C1-53E5-4AB5-BB34-04DC5BD73A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42733" y="2459400"/>
                  <a:ext cx="24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14:cNvPr>
                <p14:cNvContentPartPr/>
                <p14:nvPr/>
              </p14:nvContentPartPr>
              <p14:xfrm>
                <a:off x="9284653" y="3042960"/>
                <a:ext cx="777600" cy="277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CA6A203-5C48-4559-B902-4C6C760124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80333" y="3038640"/>
                  <a:ext cx="78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14:cNvPr>
                <p14:cNvContentPartPr/>
                <p14:nvPr/>
              </p14:nvContentPartPr>
              <p14:xfrm>
                <a:off x="10069453" y="2940000"/>
                <a:ext cx="92520" cy="145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528C81-79D8-409E-8989-0E693E3C58E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5133" y="2935680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14:cNvPr>
                <p14:cNvContentPartPr/>
                <p14:nvPr/>
              </p14:nvContentPartPr>
              <p14:xfrm>
                <a:off x="10187533" y="2947920"/>
                <a:ext cx="188640" cy="93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4EEDEB-A862-48D5-BEE5-550781A052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3213" y="2943600"/>
                  <a:ext cx="19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14:cNvPr>
                <p14:cNvContentPartPr/>
                <p14:nvPr/>
              </p14:nvContentPartPr>
              <p14:xfrm>
                <a:off x="10482733" y="2793840"/>
                <a:ext cx="13320" cy="97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0EADE92-7080-4D22-9CA2-EB323B42BE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78413" y="2789520"/>
                  <a:ext cx="2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14:cNvPr>
                <p14:cNvContentPartPr/>
                <p14:nvPr/>
              </p14:nvContentPartPr>
              <p14:xfrm>
                <a:off x="10498933" y="2976000"/>
                <a:ext cx="8640" cy="21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364B3C-61F2-4351-ADC9-34E34CFE97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94613" y="2971680"/>
                  <a:ext cx="1728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14:cNvPr>
              <p14:cNvContentPartPr/>
              <p14:nvPr/>
            </p14:nvContentPartPr>
            <p14:xfrm>
              <a:off x="9231373" y="2857560"/>
              <a:ext cx="746640" cy="77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D52F48D-A286-462A-A27C-F088C6F78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7053" y="2853240"/>
                <a:ext cx="75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14:cNvPr>
              <p14:cNvContentPartPr/>
              <p14:nvPr/>
            </p14:nvContentPartPr>
            <p14:xfrm>
              <a:off x="1689013" y="3291720"/>
              <a:ext cx="2180880" cy="126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B56A46-5F7E-4F96-BEC3-53C6527AA2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693" y="3287400"/>
                <a:ext cx="2189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14:cNvPr>
              <p14:cNvContentPartPr/>
              <p14:nvPr/>
            </p14:nvContentPartPr>
            <p14:xfrm>
              <a:off x="1824373" y="3894360"/>
              <a:ext cx="1207440" cy="73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B45835E-E012-4010-98D3-B39351B69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0053" y="3890040"/>
                <a:ext cx="1216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14:cNvPr>
              <p14:cNvContentPartPr/>
              <p14:nvPr/>
            </p14:nvContentPartPr>
            <p14:xfrm>
              <a:off x="3536533" y="3862320"/>
              <a:ext cx="2426760" cy="82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94C49D6-F621-41A6-9537-B775EB69A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213" y="3858000"/>
                <a:ext cx="24354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F56100ED-A5FE-4E05-B145-F98A915DADC4}"/>
              </a:ext>
            </a:extLst>
          </p:cNvPr>
          <p:cNvGrpSpPr/>
          <p:nvPr/>
        </p:nvGrpSpPr>
        <p:grpSpPr>
          <a:xfrm>
            <a:off x="4561813" y="97080"/>
            <a:ext cx="7316280" cy="4264920"/>
            <a:chOff x="4561813" y="97080"/>
            <a:chExt cx="7316280" cy="42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14:cNvPr>
                <p14:cNvContentPartPr/>
                <p14:nvPr/>
              </p14:nvContentPartPr>
              <p14:xfrm>
                <a:off x="4561813" y="3361200"/>
                <a:ext cx="757080" cy="34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019AEFF-90E7-4690-A868-61BDAFBF1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7493" y="3356880"/>
                  <a:ext cx="76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14:cNvPr>
                <p14:cNvContentPartPr/>
                <p14:nvPr/>
              </p14:nvContentPartPr>
              <p14:xfrm>
                <a:off x="5641813" y="3417720"/>
                <a:ext cx="1306800" cy="2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B622C5-49FB-4124-BE40-E9499D26CA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37493" y="3413400"/>
                  <a:ext cx="131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14:cNvPr>
                <p14:cNvContentPartPr/>
                <p14:nvPr/>
              </p14:nvContentPartPr>
              <p14:xfrm>
                <a:off x="7167133" y="3370920"/>
                <a:ext cx="2416680" cy="65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956CE1-8D45-43CE-9DC7-7D956397F1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2813" y="3366600"/>
                  <a:ext cx="242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14:cNvPr>
                <p14:cNvContentPartPr/>
                <p14:nvPr/>
              </p14:nvContentPartPr>
              <p14:xfrm>
                <a:off x="4658293" y="614040"/>
                <a:ext cx="6175440" cy="3747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C28D6B-2DDD-4D36-B08B-85783CB6ED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3973" y="609720"/>
                  <a:ext cx="6184080" cy="37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14:cNvPr>
                <p14:cNvContentPartPr/>
                <p14:nvPr/>
              </p14:nvContentPartPr>
              <p14:xfrm>
                <a:off x="9822853" y="377880"/>
                <a:ext cx="124920" cy="128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0527D60-8508-49F4-B4B6-CD90FA281A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8533" y="373560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14:cNvPr>
                <p14:cNvContentPartPr/>
                <p14:nvPr/>
              </p14:nvContentPartPr>
              <p14:xfrm>
                <a:off x="10002133" y="341520"/>
                <a:ext cx="115920" cy="140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6781F5-110A-4729-9EBA-EE186998C9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7813" y="337200"/>
                  <a:ext cx="12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14:cNvPr>
                <p14:cNvContentPartPr/>
                <p14:nvPr/>
              </p14:nvContentPartPr>
              <p14:xfrm>
                <a:off x="10192933" y="395520"/>
                <a:ext cx="29520" cy="69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BA2389-8171-40BC-848E-87FBC9FBE4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8613" y="391200"/>
                  <a:ext cx="3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14:cNvPr>
                <p14:cNvContentPartPr/>
                <p14:nvPr/>
              </p14:nvContentPartPr>
              <p14:xfrm>
                <a:off x="10255933" y="316680"/>
                <a:ext cx="169920" cy="207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3D4E477-D377-4AED-8EA9-4A34ED13DA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1613" y="312360"/>
                  <a:ext cx="17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14:cNvPr>
                <p14:cNvContentPartPr/>
                <p14:nvPr/>
              </p14:nvContentPartPr>
              <p14:xfrm>
                <a:off x="10397773" y="372120"/>
                <a:ext cx="129600" cy="74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150B1E-298A-490F-9B3C-32D66A318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3453" y="367800"/>
                  <a:ext cx="138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14:cNvPr>
                <p14:cNvContentPartPr/>
                <p14:nvPr/>
              </p14:nvContentPartPr>
              <p14:xfrm>
                <a:off x="10357093" y="188880"/>
                <a:ext cx="5760" cy="30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023E65-CF23-48DF-BEB2-FF86A603FF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2773" y="184560"/>
                  <a:ext cx="1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14:cNvPr>
                <p14:cNvContentPartPr/>
                <p14:nvPr/>
              </p14:nvContentPartPr>
              <p14:xfrm>
                <a:off x="10637893" y="242880"/>
                <a:ext cx="37080" cy="31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A6732-9FA5-4C7F-96A0-01AC923D49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3573" y="238560"/>
                  <a:ext cx="45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14:cNvPr>
                <p14:cNvContentPartPr/>
                <p14:nvPr/>
              </p14:nvContentPartPr>
              <p14:xfrm>
                <a:off x="10755973" y="252960"/>
                <a:ext cx="105480" cy="169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705F6B-1EC5-4EA1-ACB2-0578E77AEC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51653" y="248640"/>
                  <a:ext cx="11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14:cNvPr>
                <p14:cNvContentPartPr/>
                <p14:nvPr/>
              </p14:nvContentPartPr>
              <p14:xfrm>
                <a:off x="10807093" y="327120"/>
                <a:ext cx="276120" cy="93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BB9A439-E5DF-4A6A-973A-150C7D37D2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2773" y="322800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14:cNvPr>
                <p14:cNvContentPartPr/>
                <p14:nvPr/>
              </p14:nvContentPartPr>
              <p14:xfrm>
                <a:off x="11099413" y="207600"/>
                <a:ext cx="57240" cy="184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D94F79D-DB4C-48AB-80F5-FA31A171C3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95093" y="203280"/>
                  <a:ext cx="65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14:cNvPr>
                <p14:cNvContentPartPr/>
                <p14:nvPr/>
              </p14:nvContentPartPr>
              <p14:xfrm>
                <a:off x="11170693" y="310920"/>
                <a:ext cx="64440" cy="73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9F47A1-CA4E-423D-84BB-89D89762A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6373" y="306600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14:cNvPr>
                <p14:cNvContentPartPr/>
                <p14:nvPr/>
              </p14:nvContentPartPr>
              <p14:xfrm>
                <a:off x="11261413" y="282480"/>
                <a:ext cx="86400" cy="106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95CDD0E-4296-405D-882B-3D857614AC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57093" y="278160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14:cNvPr>
                <p14:cNvContentPartPr/>
                <p14:nvPr/>
              </p14:nvContentPartPr>
              <p14:xfrm>
                <a:off x="11379493" y="195720"/>
                <a:ext cx="60120" cy="164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500C78F-290B-4B2B-90F6-CF7D68D923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75173" y="191400"/>
                  <a:ext cx="68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14:cNvPr>
                <p14:cNvContentPartPr/>
                <p14:nvPr/>
              </p14:nvContentPartPr>
              <p14:xfrm>
                <a:off x="11451493" y="259440"/>
                <a:ext cx="108360" cy="102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696D11F-06AD-4588-A2B4-7D9CDE2768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47173" y="255120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14:cNvPr>
                <p14:cNvContentPartPr/>
                <p14:nvPr/>
              </p14:nvContentPartPr>
              <p14:xfrm>
                <a:off x="10714933" y="551040"/>
                <a:ext cx="70560" cy="137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E1B308-39CF-407A-A185-DD79260F21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0613" y="546720"/>
                  <a:ext cx="7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14:cNvPr>
                <p14:cNvContentPartPr/>
                <p14:nvPr/>
              </p14:nvContentPartPr>
              <p14:xfrm>
                <a:off x="10827973" y="570840"/>
                <a:ext cx="135000" cy="83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63A47B-9F40-4B52-8EE4-EC5E7AD823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3653" y="566520"/>
                  <a:ext cx="143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14:cNvPr>
                <p14:cNvContentPartPr/>
                <p14:nvPr/>
              </p14:nvContentPartPr>
              <p14:xfrm>
                <a:off x="10990333" y="593520"/>
                <a:ext cx="61200" cy="68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6EF924-2844-4E4B-9D8D-6BE93D21E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86013" y="589200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14:cNvPr>
                <p14:cNvContentPartPr/>
                <p14:nvPr/>
              </p14:nvContentPartPr>
              <p14:xfrm>
                <a:off x="11073133" y="535560"/>
                <a:ext cx="88920" cy="107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1E3E22-675A-4E83-BE3D-72CCA85BB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68813" y="531240"/>
                  <a:ext cx="97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14:cNvPr>
                <p14:cNvContentPartPr/>
                <p14:nvPr/>
              </p14:nvContentPartPr>
              <p14:xfrm>
                <a:off x="11163853" y="502440"/>
                <a:ext cx="69120" cy="11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1D48F1-1B24-4B8C-9325-BE5C0ED5B4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9533" y="498120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14:cNvPr>
                <p14:cNvContentPartPr/>
                <p14:nvPr/>
              </p14:nvContentPartPr>
              <p14:xfrm>
                <a:off x="11286613" y="551760"/>
                <a:ext cx="182160" cy="15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DD81A1D-050C-42BC-A771-EFC44AAF76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2293" y="547440"/>
                  <a:ext cx="19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14:cNvPr>
                <p14:cNvContentPartPr/>
                <p14:nvPr/>
              </p14:nvContentPartPr>
              <p14:xfrm>
                <a:off x="11458333" y="444480"/>
                <a:ext cx="95040" cy="20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E8762D-3156-4755-B4A0-DE027F05D3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54013" y="440160"/>
                  <a:ext cx="103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14:cNvPr>
                <p14:cNvContentPartPr/>
                <p14:nvPr/>
              </p14:nvContentPartPr>
              <p14:xfrm>
                <a:off x="10986733" y="494520"/>
                <a:ext cx="29520" cy="17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46C220-E5BC-446A-8F37-0ECDC32D52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82413" y="490200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14:cNvPr>
                <p14:cNvContentPartPr/>
                <p14:nvPr/>
              </p14:nvContentPartPr>
              <p14:xfrm>
                <a:off x="11033533" y="476520"/>
                <a:ext cx="8640" cy="7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70E7EE-41A3-4F1D-AC1A-A2F42CD215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29213" y="472200"/>
                  <a:ext cx="1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14:cNvPr>
                <p14:cNvContentPartPr/>
                <p14:nvPr/>
              </p14:nvContentPartPr>
              <p14:xfrm>
                <a:off x="9692173" y="107520"/>
                <a:ext cx="86760" cy="129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4591BD-406B-4A12-9E91-5F141BDA5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87853" y="103200"/>
                  <a:ext cx="95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14:cNvPr>
                <p14:cNvContentPartPr/>
                <p14:nvPr/>
              </p14:nvContentPartPr>
              <p14:xfrm>
                <a:off x="9773533" y="120120"/>
                <a:ext cx="63360" cy="76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1D36F8-D44C-4E1C-9068-9CC5835358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69213" y="115800"/>
                  <a:ext cx="7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14:cNvPr>
                <p14:cNvContentPartPr/>
                <p14:nvPr/>
              </p14:nvContentPartPr>
              <p14:xfrm>
                <a:off x="9820333" y="171600"/>
                <a:ext cx="37080" cy="30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4FFEC2-8D0A-4867-BB25-6492B0E42D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6013" y="167280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14:cNvPr>
                <p14:cNvContentPartPr/>
                <p14:nvPr/>
              </p14:nvContentPartPr>
              <p14:xfrm>
                <a:off x="9875413" y="141720"/>
                <a:ext cx="64080" cy="57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9A7518-FC44-483F-980D-A458B908D8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1093" y="137400"/>
                  <a:ext cx="72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14:cNvPr>
                <p14:cNvContentPartPr/>
                <p14:nvPr/>
              </p14:nvContentPartPr>
              <p14:xfrm>
                <a:off x="9962173" y="107880"/>
                <a:ext cx="15120" cy="70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1D7DF8-539E-4EBF-9BAF-E61FFF0B88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57853" y="103560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14:cNvPr>
                <p14:cNvContentPartPr/>
                <p14:nvPr/>
              </p14:nvContentPartPr>
              <p14:xfrm>
                <a:off x="9930493" y="121920"/>
                <a:ext cx="45000" cy="74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1C633C-02F8-411A-9479-18316BCA79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26173" y="117600"/>
                  <a:ext cx="5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14:cNvPr>
                <p14:cNvContentPartPr/>
                <p14:nvPr/>
              </p14:nvContentPartPr>
              <p14:xfrm>
                <a:off x="9938413" y="117960"/>
                <a:ext cx="226800" cy="73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985161C-2B88-4340-925C-84C1226DBA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34093" y="113640"/>
                  <a:ext cx="235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14:cNvPr>
                <p14:cNvContentPartPr/>
                <p14:nvPr/>
              </p14:nvContentPartPr>
              <p14:xfrm>
                <a:off x="10160893" y="108240"/>
                <a:ext cx="52920" cy="69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F20C16-3832-4BB3-84F8-1F74147217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56573" y="103920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14:cNvPr>
                <p14:cNvContentPartPr/>
                <p14:nvPr/>
              </p14:nvContentPartPr>
              <p14:xfrm>
                <a:off x="10228933" y="101760"/>
                <a:ext cx="70200" cy="61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572137-CFBF-408C-B857-6A411C6BB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4613" y="97440"/>
                  <a:ext cx="78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14:cNvPr>
                <p14:cNvContentPartPr/>
                <p14:nvPr/>
              </p14:nvContentPartPr>
              <p14:xfrm>
                <a:off x="10244413" y="97080"/>
                <a:ext cx="125280" cy="88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F06BB-6846-43CB-BDD6-CCFF343FB5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0093" y="92760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14:cNvPr>
                <p14:cNvContentPartPr/>
                <p14:nvPr/>
              </p14:nvContentPartPr>
              <p14:xfrm>
                <a:off x="9603973" y="215880"/>
                <a:ext cx="829440" cy="10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BC2E01-6AB4-4B78-8BB9-BFCC0A6894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99653" y="211560"/>
                  <a:ext cx="83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14:cNvPr>
                <p14:cNvContentPartPr/>
                <p14:nvPr/>
              </p14:nvContentPartPr>
              <p14:xfrm>
                <a:off x="10719253" y="398760"/>
                <a:ext cx="962640" cy="114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BE044C-E138-4E99-AB97-EC6785B560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14933" y="394440"/>
                  <a:ext cx="971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14:cNvPr>
                <p14:cNvContentPartPr/>
                <p14:nvPr/>
              </p14:nvContentPartPr>
              <p14:xfrm>
                <a:off x="9588853" y="351600"/>
                <a:ext cx="286920" cy="754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7101D2-7A57-4D8C-A438-B9DA564D9F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4533" y="347280"/>
                  <a:ext cx="29556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14:cNvPr>
                <p14:cNvContentPartPr/>
                <p14:nvPr/>
              </p14:nvContentPartPr>
              <p14:xfrm>
                <a:off x="9912853" y="1143600"/>
                <a:ext cx="177480" cy="85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C887A87-92A7-4B8B-B17F-264912B306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8533" y="1139280"/>
                  <a:ext cx="18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14:cNvPr>
                <p14:cNvContentPartPr/>
                <p14:nvPr/>
              </p14:nvContentPartPr>
              <p14:xfrm>
                <a:off x="10212013" y="1043880"/>
                <a:ext cx="29520" cy="259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69273-BA8F-40C9-9EA8-6B0450C003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7693" y="1039560"/>
                  <a:ext cx="3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14:cNvPr>
                <p14:cNvContentPartPr/>
                <p14:nvPr/>
              </p14:nvContentPartPr>
              <p14:xfrm>
                <a:off x="10288693" y="1111920"/>
                <a:ext cx="98640" cy="146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F25C943-CE18-49C6-8A6B-6AB2950C37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373" y="1107600"/>
                  <a:ext cx="10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14:cNvPr>
                <p14:cNvContentPartPr/>
                <p14:nvPr/>
              </p14:nvContentPartPr>
              <p14:xfrm>
                <a:off x="10281853" y="1132440"/>
                <a:ext cx="146160" cy="116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F884D3-7218-4787-953E-07E81AC0A7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7533" y="1128120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14:cNvPr>
                <p14:cNvContentPartPr/>
                <p14:nvPr/>
              </p14:nvContentPartPr>
              <p14:xfrm>
                <a:off x="10422253" y="1120920"/>
                <a:ext cx="6480" cy="3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310F7C-B2A9-4CED-A4D7-1C97FDF3E9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17933" y="1116600"/>
                  <a:ext cx="1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14:cNvPr>
                <p14:cNvContentPartPr/>
                <p14:nvPr/>
              </p14:nvContentPartPr>
              <p14:xfrm>
                <a:off x="10513693" y="1150080"/>
                <a:ext cx="83880" cy="18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0FEE17B-3DA5-4501-BD9D-D124706988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09373" y="1145760"/>
                  <a:ext cx="92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14:cNvPr>
                <p14:cNvContentPartPr/>
                <p14:nvPr/>
              </p14:nvContentPartPr>
              <p14:xfrm>
                <a:off x="10614853" y="1079880"/>
                <a:ext cx="87840" cy="112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EA3A4B-5D23-4AC8-B2AD-BC9D9FEADD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10533" y="1075560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14:cNvPr>
                <p14:cNvContentPartPr/>
                <p14:nvPr/>
              </p14:nvContentPartPr>
              <p14:xfrm>
                <a:off x="10739053" y="1030920"/>
                <a:ext cx="20160" cy="118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70F711C-C289-4109-9968-B82A8A1A58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34733" y="1026600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14:cNvPr>
                <p14:cNvContentPartPr/>
                <p14:nvPr/>
              </p14:nvContentPartPr>
              <p14:xfrm>
                <a:off x="10537453" y="1011480"/>
                <a:ext cx="137520" cy="5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AA3BEA2-7A9F-4A46-8993-7F24A4D0A6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3133" y="1007160"/>
                  <a:ext cx="146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14:cNvPr>
                <p14:cNvContentPartPr/>
                <p14:nvPr/>
              </p14:nvContentPartPr>
              <p14:xfrm>
                <a:off x="10720693" y="864600"/>
                <a:ext cx="116280" cy="11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BEB1B8-BBDD-47AD-8DF6-1D086ED69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16373" y="860280"/>
                  <a:ext cx="124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14:cNvPr>
                <p14:cNvContentPartPr/>
                <p14:nvPr/>
              </p14:nvContentPartPr>
              <p14:xfrm>
                <a:off x="11127133" y="711600"/>
                <a:ext cx="162000" cy="470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E96622-DB9F-466B-A4AE-2962146A93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2813" y="707280"/>
                  <a:ext cx="170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14:cNvPr>
                <p14:cNvContentPartPr/>
                <p14:nvPr/>
              </p14:nvContentPartPr>
              <p14:xfrm>
                <a:off x="11171053" y="1116960"/>
                <a:ext cx="175320" cy="235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E8DC4D-42C2-4426-A967-B0B1DE0F3A6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66733" y="1112640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14:cNvPr>
                <p14:cNvContentPartPr/>
                <p14:nvPr/>
              </p14:nvContentPartPr>
              <p14:xfrm>
                <a:off x="11124973" y="1536000"/>
                <a:ext cx="88560" cy="131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22AC6D-A3CA-4BDB-8CDA-BB08D3DFAE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20653" y="1531680"/>
                  <a:ext cx="97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14:cNvPr>
                <p14:cNvContentPartPr/>
                <p14:nvPr/>
              </p14:nvContentPartPr>
              <p14:xfrm>
                <a:off x="11123533" y="1542480"/>
                <a:ext cx="81720" cy="82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3CF275-6E5F-449E-BDEB-E757BAD1AE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9213" y="1538160"/>
                  <a:ext cx="90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14:cNvPr>
                <p14:cNvContentPartPr/>
                <p14:nvPr/>
              </p14:nvContentPartPr>
              <p14:xfrm>
                <a:off x="11276533" y="1607280"/>
                <a:ext cx="9720" cy="75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BFB851-B84F-4859-8D3E-03ACA4B3B9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2213" y="1602960"/>
                  <a:ext cx="1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14:cNvPr>
                <p14:cNvContentPartPr/>
                <p14:nvPr/>
              </p14:nvContentPartPr>
              <p14:xfrm>
                <a:off x="11267533" y="1531320"/>
                <a:ext cx="360" cy="1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1C1F72-2C27-4442-8302-4D22D7D64C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63213" y="1527000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14:cNvPr>
                <p14:cNvContentPartPr/>
                <p14:nvPr/>
              </p14:nvContentPartPr>
              <p14:xfrm>
                <a:off x="11340973" y="1528080"/>
                <a:ext cx="93960" cy="20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FC80-4548-41E2-9DFA-18ED4201A7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36653" y="1523760"/>
                  <a:ext cx="10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14:cNvPr>
                <p14:cNvContentPartPr/>
                <p14:nvPr/>
              </p14:nvContentPartPr>
              <p14:xfrm>
                <a:off x="11481373" y="1469400"/>
                <a:ext cx="65520" cy="104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AE0D46B-4D03-478D-BBF1-07CC1B173E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77053" y="1465080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14:cNvPr>
                <p14:cNvContentPartPr/>
                <p14:nvPr/>
              </p14:nvContentPartPr>
              <p14:xfrm>
                <a:off x="11486053" y="1477680"/>
                <a:ext cx="87480" cy="6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EB1AE94-4688-4239-8F6F-07DF5F3511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81733" y="1473360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14:cNvPr>
                <p14:cNvContentPartPr/>
                <p14:nvPr/>
              </p14:nvContentPartPr>
              <p14:xfrm>
                <a:off x="11436373" y="1430160"/>
                <a:ext cx="124560" cy="15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0901A5-56CB-4306-BAD4-92B8E6F238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32053" y="1425840"/>
                  <a:ext cx="13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14:cNvPr>
                <p14:cNvContentPartPr/>
                <p14:nvPr/>
              </p14:nvContentPartPr>
              <p14:xfrm>
                <a:off x="11612053" y="1380480"/>
                <a:ext cx="35640" cy="186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E8ECD5-60BB-40D2-B511-C4F94A644E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07733" y="1376160"/>
                  <a:ext cx="4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14:cNvPr>
                <p14:cNvContentPartPr/>
                <p14:nvPr/>
              </p14:nvContentPartPr>
              <p14:xfrm>
                <a:off x="10992853" y="1458240"/>
                <a:ext cx="55080" cy="253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00012BD-6EBD-4DCD-A278-FAB8F78F9A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88533" y="1453920"/>
                  <a:ext cx="63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14:cNvPr>
                <p14:cNvContentPartPr/>
                <p14:nvPr/>
              </p14:nvContentPartPr>
              <p14:xfrm>
                <a:off x="11646613" y="1205160"/>
                <a:ext cx="116640" cy="144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34C3708-77A7-4A3A-AACE-3E278AB28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42293" y="1200840"/>
                  <a:ext cx="12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14:cNvPr>
                <p14:cNvContentPartPr/>
                <p14:nvPr/>
              </p14:nvContentPartPr>
              <p14:xfrm>
                <a:off x="11729053" y="1283280"/>
                <a:ext cx="4320" cy="146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8CC19A-5BE3-481A-ACD8-AF1C7F3EF74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24733" y="1278960"/>
                  <a:ext cx="12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14:cNvPr>
                <p14:cNvContentPartPr/>
                <p14:nvPr/>
              </p14:nvContentPartPr>
              <p14:xfrm>
                <a:off x="10660573" y="1600800"/>
                <a:ext cx="238320" cy="96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3071E4F-B4F3-42CB-9364-E024E9A8BB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6253" y="1596480"/>
                  <a:ext cx="24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14:cNvPr>
                <p14:cNvContentPartPr/>
                <p14:nvPr/>
              </p14:nvContentPartPr>
              <p14:xfrm>
                <a:off x="11644813" y="1342320"/>
                <a:ext cx="360" cy="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F4DF7F-6679-4BEE-846B-0F06BBE447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40493" y="1338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14:cNvPr>
                <p14:cNvContentPartPr/>
                <p14:nvPr/>
              </p14:nvContentPartPr>
              <p14:xfrm>
                <a:off x="11535013" y="1141080"/>
                <a:ext cx="343080" cy="310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32CCFB-7E36-4DF4-8799-AE198DBA2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30693" y="1136760"/>
                  <a:ext cx="351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14:cNvPr>
                <p14:cNvContentPartPr/>
                <p14:nvPr/>
              </p14:nvContentPartPr>
              <p14:xfrm>
                <a:off x="10596133" y="765600"/>
                <a:ext cx="313920" cy="265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4E1BA64-86C2-4FA0-83A3-6FF005FEE3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1813" y="761280"/>
                  <a:ext cx="322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7E7FF48-1879-453E-B60E-06EAF571B0E2}"/>
              </a:ext>
            </a:extLst>
          </p:cNvPr>
          <p:cNvGrpSpPr/>
          <p:nvPr/>
        </p:nvGrpSpPr>
        <p:grpSpPr>
          <a:xfrm>
            <a:off x="7561693" y="106800"/>
            <a:ext cx="1233000" cy="539280"/>
            <a:chOff x="7561693" y="106800"/>
            <a:chExt cx="12330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14:cNvPr>
                <p14:cNvContentPartPr/>
                <p14:nvPr/>
              </p14:nvContentPartPr>
              <p14:xfrm>
                <a:off x="7899013" y="106800"/>
                <a:ext cx="147600" cy="151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279270-D227-41F0-8E7F-EC98473DA4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94693" y="10248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14:cNvPr>
                <p14:cNvContentPartPr/>
                <p14:nvPr/>
              </p14:nvContentPartPr>
              <p14:xfrm>
                <a:off x="8066413" y="188520"/>
                <a:ext cx="190440" cy="56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8FD74E2-CFB8-4D1F-A4EF-C07F0BF321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62093" y="184200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14:cNvPr>
                <p14:cNvContentPartPr/>
                <p14:nvPr/>
              </p14:nvContentPartPr>
              <p14:xfrm>
                <a:off x="8264053" y="150360"/>
                <a:ext cx="5760" cy="39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B27937A-AAFB-45BE-8597-EFB960148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9733" y="146040"/>
                  <a:ext cx="14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14:cNvPr>
                <p14:cNvContentPartPr/>
                <p14:nvPr/>
              </p14:nvContentPartPr>
              <p14:xfrm>
                <a:off x="8306893" y="186720"/>
                <a:ext cx="148320" cy="41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9FAA86-3793-48D2-91DF-1C79D93824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2573" y="182400"/>
                  <a:ext cx="156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14:cNvPr>
                <p14:cNvContentPartPr/>
                <p14:nvPr/>
              </p14:nvContentPartPr>
              <p14:xfrm>
                <a:off x="8483653" y="165480"/>
                <a:ext cx="81720" cy="63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BC176C0-EFA5-4E19-911E-8C4088311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79333" y="161160"/>
                  <a:ext cx="9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14:cNvPr>
                <p14:cNvContentPartPr/>
                <p14:nvPr/>
              </p14:nvContentPartPr>
              <p14:xfrm>
                <a:off x="8617573" y="141360"/>
                <a:ext cx="82800" cy="86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0931984-7DFF-40FF-AF7D-58384F005A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13253" y="137040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14:cNvPr>
                <p14:cNvContentPartPr/>
                <p14:nvPr/>
              </p14:nvContentPartPr>
              <p14:xfrm>
                <a:off x="7946893" y="459240"/>
                <a:ext cx="27000" cy="186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6985F7-D6B9-4C24-B58C-F9D6FEF1A3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42573" y="454920"/>
                  <a:ext cx="3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14:cNvPr>
                <p14:cNvContentPartPr/>
                <p14:nvPr/>
              </p14:nvContentPartPr>
              <p14:xfrm>
                <a:off x="8031493" y="476880"/>
                <a:ext cx="118440" cy="132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3BACF2-F3DC-40C1-86AA-6850264B37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27173" y="472560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14:cNvPr>
                <p14:cNvContentPartPr/>
                <p14:nvPr/>
              </p14:nvContentPartPr>
              <p14:xfrm>
                <a:off x="8057053" y="507480"/>
                <a:ext cx="88560" cy="69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80AE92-C6DF-40F2-AAE8-7712D62171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52733" y="503160"/>
                  <a:ext cx="97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14:cNvPr>
                <p14:cNvContentPartPr/>
                <p14:nvPr/>
              </p14:nvContentPartPr>
              <p14:xfrm>
                <a:off x="8198893" y="470400"/>
                <a:ext cx="30240" cy="162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5AA676-F348-4B11-B051-109DB02BF92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94573" y="466080"/>
                  <a:ext cx="3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14:cNvPr>
                <p14:cNvContentPartPr/>
                <p14:nvPr/>
              </p14:nvContentPartPr>
              <p14:xfrm>
                <a:off x="8308693" y="528000"/>
                <a:ext cx="114480" cy="1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C492490-47E2-4696-A247-61A806CEAA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04373" y="523680"/>
                  <a:ext cx="1231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14:cNvPr>
                <p14:cNvContentPartPr/>
                <p14:nvPr/>
              </p14:nvContentPartPr>
              <p14:xfrm>
                <a:off x="8489413" y="436920"/>
                <a:ext cx="110880" cy="135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2E0C354-7DAC-4B8F-B542-7854F721BA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85093" y="432600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14:cNvPr>
                <p14:cNvContentPartPr/>
                <p14:nvPr/>
              </p14:nvContentPartPr>
              <p14:xfrm>
                <a:off x="8487253" y="435480"/>
                <a:ext cx="129960" cy="92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89578E-731A-4FF1-A844-CFBBE9B07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82933" y="431160"/>
                  <a:ext cx="138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14:cNvPr>
                <p14:cNvContentPartPr/>
                <p14:nvPr/>
              </p14:nvContentPartPr>
              <p14:xfrm>
                <a:off x="8432173" y="402000"/>
                <a:ext cx="172080" cy="11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7A6F856-3563-4853-A646-D13D06871D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27853" y="397680"/>
                  <a:ext cx="18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14:cNvPr>
                <p14:cNvContentPartPr/>
                <p14:nvPr/>
              </p14:nvContentPartPr>
              <p14:xfrm>
                <a:off x="8666533" y="376080"/>
                <a:ext cx="9720" cy="18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CA01FB-2F0C-47C3-B87B-E5F657D2C0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62213" y="371760"/>
                  <a:ext cx="18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14:cNvPr>
                <p14:cNvContentPartPr/>
                <p14:nvPr/>
              </p14:nvContentPartPr>
              <p14:xfrm>
                <a:off x="8631613" y="291480"/>
                <a:ext cx="144720" cy="68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12466F4-36AB-45FF-B2E5-ABF8689BBA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27293" y="287160"/>
                  <a:ext cx="153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14:cNvPr>
                <p14:cNvContentPartPr/>
                <p14:nvPr/>
              </p14:nvContentPartPr>
              <p14:xfrm>
                <a:off x="7561693" y="539520"/>
                <a:ext cx="249480" cy="99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82BA22-01D8-43EF-842F-1F73155C0E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57373" y="535200"/>
                  <a:ext cx="258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14:cNvPr>
                <p14:cNvContentPartPr/>
                <p14:nvPr/>
              </p14:nvContentPartPr>
              <p14:xfrm>
                <a:off x="8536933" y="242880"/>
                <a:ext cx="257760" cy="153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AEB687E-E9A5-4C3E-A61A-3CA01B8A0B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2613" y="238560"/>
                  <a:ext cx="2664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14:cNvPr>
              <p14:cNvContentPartPr/>
              <p14:nvPr/>
            </p14:nvContentPartPr>
            <p14:xfrm>
              <a:off x="10576333" y="784680"/>
              <a:ext cx="300240" cy="231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BBFF6F7-3D15-4AEC-8FCC-D27A4B4A11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572013" y="780360"/>
                <a:ext cx="30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14:cNvPr>
              <p14:cNvContentPartPr/>
              <p14:nvPr/>
            </p14:nvContentPartPr>
            <p14:xfrm>
              <a:off x="1757773" y="2448600"/>
              <a:ext cx="2911320" cy="13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DEDF572-F02A-4077-85CD-F2EA901FCB0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753453" y="2444280"/>
                <a:ext cx="29199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C67104-131E-452C-92FD-3F597DB34288}"/>
              </a:ext>
            </a:extLst>
          </p:cNvPr>
          <p:cNvGrpSpPr/>
          <p:nvPr/>
        </p:nvGrpSpPr>
        <p:grpSpPr>
          <a:xfrm>
            <a:off x="1934173" y="2927040"/>
            <a:ext cx="1841760" cy="501840"/>
            <a:chOff x="1934173" y="2927040"/>
            <a:chExt cx="184176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14:cNvPr>
                <p14:cNvContentPartPr/>
                <p14:nvPr/>
              </p14:nvContentPartPr>
              <p14:xfrm>
                <a:off x="1934173" y="3309000"/>
                <a:ext cx="1841760" cy="11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2D1466-520A-4509-B5FF-BD3689CB68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29853" y="3304680"/>
                  <a:ext cx="185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14:cNvPr>
                <p14:cNvContentPartPr/>
                <p14:nvPr/>
              </p14:nvContentPartPr>
              <p14:xfrm>
                <a:off x="3293533" y="2927040"/>
                <a:ext cx="450720" cy="442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742FDC-426D-4DA7-A89B-F62BB16F88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89213" y="2922720"/>
                  <a:ext cx="45936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AC79652-422A-4D8F-9D9A-CC0AD049252C}"/>
              </a:ext>
            </a:extLst>
          </p:cNvPr>
          <p:cNvGrpSpPr/>
          <p:nvPr/>
        </p:nvGrpSpPr>
        <p:grpSpPr>
          <a:xfrm>
            <a:off x="4328893" y="1532760"/>
            <a:ext cx="2106360" cy="1464840"/>
            <a:chOff x="4328893" y="1532760"/>
            <a:chExt cx="2106360" cy="14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14:cNvPr>
                <p14:cNvContentPartPr/>
                <p14:nvPr/>
              </p14:nvContentPartPr>
              <p14:xfrm>
                <a:off x="4328893" y="2833080"/>
                <a:ext cx="1257480" cy="98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1856D7-C512-4C1A-B85D-B1CAE8D34B8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4573" y="2828760"/>
                  <a:ext cx="12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14:cNvPr>
                <p14:cNvContentPartPr/>
                <p14:nvPr/>
              </p14:nvContentPartPr>
              <p14:xfrm>
                <a:off x="5111893" y="2321160"/>
                <a:ext cx="492480" cy="651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BF9056-81C0-4A0E-9EDF-E71018310A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573" y="2316840"/>
                  <a:ext cx="5011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14:cNvPr>
                <p14:cNvContentPartPr/>
                <p14:nvPr/>
              </p14:nvContentPartPr>
              <p14:xfrm>
                <a:off x="5270293" y="2408640"/>
                <a:ext cx="194400" cy="198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F4609B-B0DC-468C-8F37-0BCEEDC03D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5973" y="2404320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14:cNvPr>
                <p14:cNvContentPartPr/>
                <p14:nvPr/>
              </p14:nvContentPartPr>
              <p14:xfrm>
                <a:off x="5430853" y="2015880"/>
                <a:ext cx="277200" cy="348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CC05E7-8695-4149-A8EA-379C7926B7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6533" y="2011560"/>
                  <a:ext cx="285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14:cNvPr>
                <p14:cNvContentPartPr/>
                <p14:nvPr/>
              </p14:nvContentPartPr>
              <p14:xfrm>
                <a:off x="5387653" y="2176080"/>
                <a:ext cx="221760" cy="164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2E334-B8A9-4405-B239-BC54A167E2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83333" y="2171760"/>
                  <a:ext cx="23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14:cNvPr>
                <p14:cNvContentPartPr/>
                <p14:nvPr/>
              </p14:nvContentPartPr>
              <p14:xfrm>
                <a:off x="5778973" y="1706640"/>
                <a:ext cx="19440" cy="135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EBF5E0-9AE6-4B24-A216-80B32F0E8B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74653" y="1702320"/>
                  <a:ext cx="2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14:cNvPr>
                <p14:cNvContentPartPr/>
                <p14:nvPr/>
              </p14:nvContentPartPr>
              <p14:xfrm>
                <a:off x="5628853" y="1674240"/>
                <a:ext cx="266400" cy="168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7488D3-6251-4156-AF5E-4E0AF2C7AE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24533" y="1669920"/>
                  <a:ext cx="27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14:cNvPr>
                <p14:cNvContentPartPr/>
                <p14:nvPr/>
              </p14:nvContentPartPr>
              <p14:xfrm>
                <a:off x="5883733" y="1691160"/>
                <a:ext cx="142560" cy="116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F4C1B1-EC52-4738-BBCC-D91FD1673E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9413" y="1686840"/>
                  <a:ext cx="151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14:cNvPr>
                <p14:cNvContentPartPr/>
                <p14:nvPr/>
              </p14:nvContentPartPr>
              <p14:xfrm>
                <a:off x="6032413" y="1532760"/>
                <a:ext cx="169200" cy="227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0A496A-80DB-4D2B-9832-1F82C3BC73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28093" y="1528440"/>
                  <a:ext cx="177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14:cNvPr>
                <p14:cNvContentPartPr/>
                <p14:nvPr/>
              </p14:nvContentPartPr>
              <p14:xfrm>
                <a:off x="5628853" y="1682880"/>
                <a:ext cx="806400" cy="261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50DD86-0773-4757-A97E-C82ADE64B7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24533" y="1678560"/>
                  <a:ext cx="815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14:cNvPr>
                <p14:cNvContentPartPr/>
                <p14:nvPr/>
              </p14:nvContentPartPr>
              <p14:xfrm>
                <a:off x="5164813" y="2382720"/>
                <a:ext cx="341640" cy="614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489C54-B94F-4682-BFB5-71D96B457E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60493" y="2378400"/>
                  <a:ext cx="350280" cy="62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C26043A-9ACA-4B0A-9E12-5CD8E9480805}"/>
              </a:ext>
            </a:extLst>
          </p:cNvPr>
          <p:cNvGrpSpPr/>
          <p:nvPr/>
        </p:nvGrpSpPr>
        <p:grpSpPr>
          <a:xfrm>
            <a:off x="1557973" y="4819920"/>
            <a:ext cx="1935720" cy="901080"/>
            <a:chOff x="1557973" y="4819920"/>
            <a:chExt cx="193572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14:cNvPr>
                <p14:cNvContentPartPr/>
                <p14:nvPr/>
              </p14:nvContentPartPr>
              <p14:xfrm>
                <a:off x="1574173" y="4819920"/>
                <a:ext cx="1919520" cy="117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8640A2-905C-470F-B006-A423AB0E45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69853" y="4815600"/>
                  <a:ext cx="19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14:cNvPr>
                <p14:cNvContentPartPr/>
                <p14:nvPr/>
              </p14:nvContentPartPr>
              <p14:xfrm>
                <a:off x="1557973" y="4880400"/>
                <a:ext cx="1520280" cy="840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DFCA478-79C8-4D7E-A726-191A8FE85BF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53653" y="4876080"/>
                  <a:ext cx="1528920" cy="84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14:cNvPr>
              <p14:cNvContentPartPr/>
              <p14:nvPr/>
            </p14:nvContentPartPr>
            <p14:xfrm>
              <a:off x="1457893" y="1879080"/>
              <a:ext cx="3390120" cy="8535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115008B-66F2-4348-9145-BE04AB7DDB9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453573" y="1874760"/>
                <a:ext cx="3398760" cy="86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24379A93-283F-43F7-AFBF-778C19716CBF}"/>
              </a:ext>
            </a:extLst>
          </p:cNvPr>
          <p:cNvGrpSpPr/>
          <p:nvPr/>
        </p:nvGrpSpPr>
        <p:grpSpPr>
          <a:xfrm>
            <a:off x="2180053" y="5329680"/>
            <a:ext cx="4862520" cy="767880"/>
            <a:chOff x="2180053" y="5329680"/>
            <a:chExt cx="4862520" cy="7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14:cNvPr>
                <p14:cNvContentPartPr/>
                <p14:nvPr/>
              </p14:nvContentPartPr>
              <p14:xfrm>
                <a:off x="2180053" y="5752680"/>
                <a:ext cx="167040" cy="206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09A2D2C-3352-4A12-A720-5C0183F1967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75733" y="5748360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14:cNvPr>
                <p14:cNvContentPartPr/>
                <p14:nvPr/>
              </p14:nvContentPartPr>
              <p14:xfrm>
                <a:off x="2322973" y="5864280"/>
                <a:ext cx="141840" cy="140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5659129-CB17-453E-8EBB-EC2221BFE2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18653" y="5859960"/>
                  <a:ext cx="15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14:cNvPr>
                <p14:cNvContentPartPr/>
                <p14:nvPr/>
              </p14:nvContentPartPr>
              <p14:xfrm>
                <a:off x="2564533" y="5841960"/>
                <a:ext cx="77760" cy="147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791E53C-613C-4CF5-8714-23CA0135E0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60213" y="5837640"/>
                  <a:ext cx="8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14:cNvPr>
                <p14:cNvContentPartPr/>
                <p14:nvPr/>
              </p14:nvContentPartPr>
              <p14:xfrm>
                <a:off x="2567053" y="5908560"/>
                <a:ext cx="226800" cy="46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35FF1B3-6970-4E00-A58F-09329AC8DD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62733" y="5904240"/>
                  <a:ext cx="235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14:cNvPr>
                <p14:cNvContentPartPr/>
                <p14:nvPr/>
              </p14:nvContentPartPr>
              <p14:xfrm>
                <a:off x="2862973" y="5832240"/>
                <a:ext cx="21960" cy="109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A28C793-4D8B-46BC-BCF3-394B05ADEAA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58653" y="5827920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14:cNvPr>
                <p14:cNvContentPartPr/>
                <p14:nvPr/>
              </p14:nvContentPartPr>
              <p14:xfrm>
                <a:off x="2775133" y="5789760"/>
                <a:ext cx="171360" cy="184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C199B78-384A-4AEF-9D91-424AE76F7F4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0813" y="5785440"/>
                  <a:ext cx="180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14:cNvPr>
                <p14:cNvContentPartPr/>
                <p14:nvPr/>
              </p14:nvContentPartPr>
              <p14:xfrm>
                <a:off x="2997973" y="5961120"/>
                <a:ext cx="360" cy="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C5BBC-84E1-43F5-A3A6-DFE6167A506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93653" y="5956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14:cNvPr>
                <p14:cNvContentPartPr/>
                <p14:nvPr/>
              </p14:nvContentPartPr>
              <p14:xfrm>
                <a:off x="3136933" y="5823600"/>
                <a:ext cx="267120" cy="96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8021235-27E7-424A-822F-C0470F2F333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32613" y="5819280"/>
                  <a:ext cx="27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14:cNvPr>
                <p14:cNvContentPartPr/>
                <p14:nvPr/>
              </p14:nvContentPartPr>
              <p14:xfrm>
                <a:off x="3452293" y="5734680"/>
                <a:ext cx="188280" cy="163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1542E4-7FA4-42F1-B676-2B7BDA1E4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47973" y="5730360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14:cNvPr>
                <p14:cNvContentPartPr/>
                <p14:nvPr/>
              </p14:nvContentPartPr>
              <p14:xfrm>
                <a:off x="3476053" y="5670240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E0E4B79-5F78-4728-BE28-9F5CC467A4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1733" y="5665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14:cNvPr>
                <p14:cNvContentPartPr/>
                <p14:nvPr/>
              </p14:nvContentPartPr>
              <p14:xfrm>
                <a:off x="3671533" y="5806320"/>
                <a:ext cx="194400" cy="86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B1C2700-454D-437A-90DA-C08A380806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67213" y="5802000"/>
                  <a:ext cx="20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14:cNvPr>
                <p14:cNvContentPartPr/>
                <p14:nvPr/>
              </p14:nvContentPartPr>
              <p14:xfrm>
                <a:off x="3900133" y="5802360"/>
                <a:ext cx="80640" cy="84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215A5A1-7986-426E-A7AE-E77AE9AD43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95813" y="5798040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14:cNvPr>
                <p14:cNvContentPartPr/>
                <p14:nvPr/>
              </p14:nvContentPartPr>
              <p14:xfrm>
                <a:off x="4010293" y="5733960"/>
                <a:ext cx="136080" cy="142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5F71B0C-EA95-4795-8043-53429C514B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05973" y="5729640"/>
                  <a:ext cx="144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14:cNvPr>
                <p14:cNvContentPartPr/>
                <p14:nvPr/>
              </p14:nvContentPartPr>
              <p14:xfrm>
                <a:off x="4158253" y="5747640"/>
                <a:ext cx="72000" cy="104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49676F-FBB0-48F8-8169-8E7C7E0B31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53933" y="5743320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14:cNvPr>
                <p14:cNvContentPartPr/>
                <p14:nvPr/>
              </p14:nvContentPartPr>
              <p14:xfrm>
                <a:off x="4301173" y="5712360"/>
                <a:ext cx="251280" cy="130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56A329-1AB0-4718-9A1B-998D3FDA81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6853" y="5708040"/>
                  <a:ext cx="259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14:cNvPr>
                <p14:cNvContentPartPr/>
                <p14:nvPr/>
              </p14:nvContentPartPr>
              <p14:xfrm>
                <a:off x="4598533" y="5739000"/>
                <a:ext cx="141480" cy="83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68ECDEB-7780-4D06-9044-1E9D7A1043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94213" y="5734680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14:cNvPr>
                <p14:cNvContentPartPr/>
                <p14:nvPr/>
              </p14:nvContentPartPr>
              <p14:xfrm>
                <a:off x="5028373" y="5737920"/>
                <a:ext cx="123480" cy="117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54668DB-437D-479D-AE82-81D97928AD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24053" y="573360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14:cNvPr>
                <p14:cNvContentPartPr/>
                <p14:nvPr/>
              </p14:nvContentPartPr>
              <p14:xfrm>
                <a:off x="5044933" y="5730000"/>
                <a:ext cx="122400" cy="97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B6D1B9-CB83-4C7C-808A-13B436D4E8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40613" y="5725680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14:cNvPr>
                <p14:cNvContentPartPr/>
                <p14:nvPr/>
              </p14:nvContentPartPr>
              <p14:xfrm>
                <a:off x="4969333" y="5633520"/>
                <a:ext cx="218160" cy="29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DA60B6B-9F74-4E7C-9085-A96C57AB62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65013" y="5629200"/>
                  <a:ext cx="22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14:cNvPr>
                <p14:cNvContentPartPr/>
                <p14:nvPr/>
              </p14:nvContentPartPr>
              <p14:xfrm>
                <a:off x="5323573" y="5718480"/>
                <a:ext cx="201960" cy="50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2F2CBAF-69D1-48CB-BB05-B45B9505A1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19253" y="5714160"/>
                  <a:ext cx="21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14:cNvPr>
                <p14:cNvContentPartPr/>
                <p14:nvPr/>
              </p14:nvContentPartPr>
              <p14:xfrm>
                <a:off x="5669533" y="5515080"/>
                <a:ext cx="184680" cy="132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31AD5A0-D8A6-4835-A1D1-A7E0428F78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65213" y="551076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14:cNvPr>
                <p14:cNvContentPartPr/>
                <p14:nvPr/>
              </p14:nvContentPartPr>
              <p14:xfrm>
                <a:off x="5692573" y="5686800"/>
                <a:ext cx="201960" cy="19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FA1D242-A678-48E9-8F7B-26CF77241A3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88253" y="5682480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14:cNvPr>
                <p14:cNvContentPartPr/>
                <p14:nvPr/>
              </p14:nvContentPartPr>
              <p14:xfrm>
                <a:off x="5730733" y="5767800"/>
                <a:ext cx="101520" cy="87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242E55-D757-44C3-A854-B9A26DE8987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26413" y="5763480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14:cNvPr>
                <p14:cNvContentPartPr/>
                <p14:nvPr/>
              </p14:nvContentPartPr>
              <p14:xfrm>
                <a:off x="6032773" y="5589960"/>
                <a:ext cx="249840" cy="38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9D53AB-522A-47AA-BF25-3C8E29153C2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28453" y="5585640"/>
                  <a:ext cx="25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14:cNvPr>
                <p14:cNvContentPartPr/>
                <p14:nvPr/>
              </p14:nvContentPartPr>
              <p14:xfrm>
                <a:off x="6030613" y="5610480"/>
                <a:ext cx="342360" cy="147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C49E4-C9AD-4C55-9742-6AC243653D0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26293" y="5606160"/>
                  <a:ext cx="35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14:cNvPr>
                <p14:cNvContentPartPr/>
                <p14:nvPr/>
              </p14:nvContentPartPr>
              <p14:xfrm>
                <a:off x="6040693" y="5847360"/>
                <a:ext cx="17280" cy="63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CD8030-F31A-4295-88A7-FF77E4C667D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36373" y="5843040"/>
                  <a:ext cx="2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14:cNvPr>
                <p14:cNvContentPartPr/>
                <p14:nvPr/>
              </p14:nvContentPartPr>
              <p14:xfrm>
                <a:off x="6048973" y="5801280"/>
                <a:ext cx="6480" cy="9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6CC93F4-37DE-4277-904A-B855D5815E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44653" y="5796960"/>
                  <a:ext cx="1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14:cNvPr>
                <p14:cNvContentPartPr/>
                <p14:nvPr/>
              </p14:nvContentPartPr>
              <p14:xfrm>
                <a:off x="6099013" y="5871480"/>
                <a:ext cx="123840" cy="36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0309EF4-6A65-4E1D-9C56-7D2D7EFE6B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4693" y="5867160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14:cNvPr>
                <p14:cNvContentPartPr/>
                <p14:nvPr/>
              </p14:nvContentPartPr>
              <p14:xfrm>
                <a:off x="6261373" y="5830080"/>
                <a:ext cx="96840" cy="84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D0C2885-0AA0-4A6B-AB24-57F099841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57053" y="5825760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14:cNvPr>
                <p14:cNvContentPartPr/>
                <p14:nvPr/>
              </p14:nvContentPartPr>
              <p14:xfrm>
                <a:off x="6122773" y="5452800"/>
                <a:ext cx="106920" cy="76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7DB8AA-188D-43A8-970A-C98A975BC8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18453" y="5448480"/>
                  <a:ext cx="11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14:cNvPr>
                <p14:cNvContentPartPr/>
                <p14:nvPr/>
              </p14:nvContentPartPr>
              <p14:xfrm>
                <a:off x="6468013" y="5560440"/>
                <a:ext cx="78480" cy="112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633ABEC-9C8F-48F6-9E11-62209F29A5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3693" y="5556120"/>
                  <a:ext cx="8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14:cNvPr>
                <p14:cNvContentPartPr/>
                <p14:nvPr/>
              </p14:nvContentPartPr>
              <p14:xfrm>
                <a:off x="6443893" y="5580240"/>
                <a:ext cx="124560" cy="87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60A863C-2AE0-48E0-82AA-B1DC91F0CD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39573" y="5575920"/>
                  <a:ext cx="13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14:cNvPr>
                <p14:cNvContentPartPr/>
                <p14:nvPr/>
              </p14:nvContentPartPr>
              <p14:xfrm>
                <a:off x="6632533" y="5542800"/>
                <a:ext cx="28080" cy="159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FC24CA-D455-433E-874C-B93D76BE17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28213" y="5538480"/>
                  <a:ext cx="3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14:cNvPr>
                <p14:cNvContentPartPr/>
                <p14:nvPr/>
              </p14:nvContentPartPr>
              <p14:xfrm>
                <a:off x="4583413" y="5329680"/>
                <a:ext cx="2459160" cy="767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D2EF63-7809-4703-BACF-84FCECD8E2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79093" y="5325360"/>
                  <a:ext cx="2467800" cy="77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21368FA1-2EDD-46FA-B244-04AC59DA4DBF}"/>
              </a:ext>
            </a:extLst>
          </p:cNvPr>
          <p:cNvGrpSpPr/>
          <p:nvPr/>
        </p:nvGrpSpPr>
        <p:grpSpPr>
          <a:xfrm>
            <a:off x="7317253" y="5196840"/>
            <a:ext cx="1325880" cy="306000"/>
            <a:chOff x="7317253" y="5196840"/>
            <a:chExt cx="132588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14:cNvPr>
                <p14:cNvContentPartPr/>
                <p14:nvPr/>
              </p14:nvContentPartPr>
              <p14:xfrm>
                <a:off x="7317253" y="5304120"/>
                <a:ext cx="92160" cy="119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E56035-09DB-4EBC-9552-D9E75F1E0E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12933" y="5299800"/>
                  <a:ext cx="10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14:cNvPr>
                <p14:cNvContentPartPr/>
                <p14:nvPr/>
              </p14:nvContentPartPr>
              <p14:xfrm>
                <a:off x="7446133" y="5273520"/>
                <a:ext cx="128160" cy="152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28F02B6-4AAE-4573-812E-97D44E71CA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41813" y="5269200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14:cNvPr>
                <p14:cNvContentPartPr/>
                <p14:nvPr/>
              </p14:nvContentPartPr>
              <p14:xfrm>
                <a:off x="7612813" y="5366040"/>
                <a:ext cx="103680" cy="73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1469AF9-5840-42E5-9ECF-A3058C9F97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08493" y="5361720"/>
                  <a:ext cx="112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14:cNvPr>
                <p14:cNvContentPartPr/>
                <p14:nvPr/>
              </p14:nvContentPartPr>
              <p14:xfrm>
                <a:off x="7716493" y="5274240"/>
                <a:ext cx="166320" cy="135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54BCD9C-1000-4A4D-9737-5D37EE182F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12173" y="5269920"/>
                  <a:ext cx="174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14:cNvPr>
                <p14:cNvContentPartPr/>
                <p14:nvPr/>
              </p14:nvContentPartPr>
              <p14:xfrm>
                <a:off x="7660333" y="5296200"/>
                <a:ext cx="126720" cy="14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AA7EEC3-0704-44C2-9A82-97A31BD719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56013" y="5291880"/>
                  <a:ext cx="13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14:cNvPr>
                <p14:cNvContentPartPr/>
                <p14:nvPr/>
              </p14:nvContentPartPr>
              <p14:xfrm>
                <a:off x="8145253" y="5357400"/>
                <a:ext cx="80280" cy="3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53B2C9-39F3-4D15-91E8-87BDAEA2E1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40933" y="5353080"/>
                  <a:ext cx="889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14:cNvPr>
                <p14:cNvContentPartPr/>
                <p14:nvPr/>
              </p14:nvContentPartPr>
              <p14:xfrm>
                <a:off x="8138413" y="5384760"/>
                <a:ext cx="105480" cy="6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9206383-5699-4DF4-8375-1C56E179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4093" y="5380440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14:cNvPr>
                <p14:cNvContentPartPr/>
                <p14:nvPr/>
              </p14:nvContentPartPr>
              <p14:xfrm>
                <a:off x="8298973" y="5264160"/>
                <a:ext cx="151200" cy="103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7C17A49-17DA-48FA-87CA-1E1731EFC1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94653" y="5259840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14:cNvPr>
                <p14:cNvContentPartPr/>
                <p14:nvPr/>
              </p14:nvContentPartPr>
              <p14:xfrm>
                <a:off x="8460253" y="5240760"/>
                <a:ext cx="182880" cy="122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161E44-849B-4B1A-AED0-D57F5A1B2E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55933" y="5236440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14:cNvPr>
                <p14:cNvContentPartPr/>
                <p14:nvPr/>
              </p14:nvContentPartPr>
              <p14:xfrm>
                <a:off x="7874533" y="5334720"/>
                <a:ext cx="83880" cy="66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ACE199A-AB86-4E0F-BA19-CD37488642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70213" y="5330400"/>
                  <a:ext cx="9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14:cNvPr>
                <p14:cNvContentPartPr/>
                <p14:nvPr/>
              </p14:nvContentPartPr>
              <p14:xfrm>
                <a:off x="7971373" y="5343720"/>
                <a:ext cx="69120" cy="159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6CDBD6C-92C6-41D9-9547-B53B287817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7053" y="5339400"/>
                  <a:ext cx="77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14:cNvPr>
                <p14:cNvContentPartPr/>
                <p14:nvPr/>
              </p14:nvContentPartPr>
              <p14:xfrm>
                <a:off x="7612813" y="5196840"/>
                <a:ext cx="47880" cy="37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2D9D3C1-34FB-4799-8B70-17A549CCC1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8493" y="5192520"/>
                  <a:ext cx="56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47DDB31B-CC5A-4DA4-A353-963733EBDD7F}"/>
              </a:ext>
            </a:extLst>
          </p:cNvPr>
          <p:cNvGrpSpPr/>
          <p:nvPr/>
        </p:nvGrpSpPr>
        <p:grpSpPr>
          <a:xfrm>
            <a:off x="7242373" y="5519400"/>
            <a:ext cx="1382400" cy="196560"/>
            <a:chOff x="7242373" y="5519400"/>
            <a:chExt cx="138240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14:cNvPr>
                <p14:cNvContentPartPr/>
                <p14:nvPr/>
              </p14:nvContentPartPr>
              <p14:xfrm>
                <a:off x="7242373" y="5596800"/>
                <a:ext cx="110520" cy="113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A00AA57-BDB4-4269-8D4A-1CA37D57A83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38053" y="5592480"/>
                  <a:ext cx="11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14:cNvPr>
                <p14:cNvContentPartPr/>
                <p14:nvPr/>
              </p14:nvContentPartPr>
              <p14:xfrm>
                <a:off x="7371253" y="5569080"/>
                <a:ext cx="104760" cy="141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C55CF4E-39D1-43C8-8AB6-E67C3220BA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6933" y="5564760"/>
                  <a:ext cx="11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14:cNvPr>
                <p14:cNvContentPartPr/>
                <p14:nvPr/>
              </p14:nvContentPartPr>
              <p14:xfrm>
                <a:off x="7494733" y="5629200"/>
                <a:ext cx="101520" cy="74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DA34CB4-879A-4EAC-A08E-B93F7E2E97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90413" y="5624880"/>
                  <a:ext cx="110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14:cNvPr>
                <p14:cNvContentPartPr/>
                <p14:nvPr/>
              </p14:nvContentPartPr>
              <p14:xfrm>
                <a:off x="7618213" y="5564760"/>
                <a:ext cx="147600" cy="1512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9CF080-F79D-4EC8-A427-4FFFEFA990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13893" y="5560440"/>
                  <a:ext cx="15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14:cNvPr>
                <p14:cNvContentPartPr/>
                <p14:nvPr/>
              </p14:nvContentPartPr>
              <p14:xfrm>
                <a:off x="7569973" y="5610840"/>
                <a:ext cx="97200" cy="4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5B24A22-516E-42B3-84C8-49A8107F5E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65653" y="5606520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14:cNvPr>
                <p14:cNvContentPartPr/>
                <p14:nvPr/>
              </p14:nvContentPartPr>
              <p14:xfrm>
                <a:off x="7530013" y="5526600"/>
                <a:ext cx="29520" cy="27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855921C-0773-439B-A3E0-3B8F0F7A31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25693" y="5522280"/>
                  <a:ext cx="3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14:cNvPr>
                <p14:cNvContentPartPr/>
                <p14:nvPr/>
              </p14:nvContentPartPr>
              <p14:xfrm>
                <a:off x="7750333" y="5589600"/>
                <a:ext cx="173880" cy="73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D1893D5-56F3-44A2-91EF-0D932AAE3C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46013" y="5585280"/>
                  <a:ext cx="182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14:cNvPr>
                <p14:cNvContentPartPr/>
                <p14:nvPr/>
              </p14:nvContentPartPr>
              <p14:xfrm>
                <a:off x="8024653" y="5611560"/>
                <a:ext cx="96120" cy="6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F0943D1-16AD-4152-A1BB-1F09D5305A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20333" y="5607240"/>
                  <a:ext cx="10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14:cNvPr>
                <p14:cNvContentPartPr/>
                <p14:nvPr/>
              </p14:nvContentPartPr>
              <p14:xfrm>
                <a:off x="8010253" y="5644680"/>
                <a:ext cx="113760" cy="9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9FAE87-8BB8-4C93-891E-D6ECD81867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5933" y="5640360"/>
                  <a:ext cx="122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14:cNvPr>
                <p14:cNvContentPartPr/>
                <p14:nvPr/>
              </p14:nvContentPartPr>
              <p14:xfrm>
                <a:off x="8210413" y="5561160"/>
                <a:ext cx="6480" cy="10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D7EB8E5-8F9F-4864-9EBC-13906C7457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06093" y="5556840"/>
                  <a:ext cx="1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14:cNvPr>
                <p14:cNvContentPartPr/>
                <p14:nvPr/>
              </p14:nvContentPartPr>
              <p14:xfrm>
                <a:off x="8145253" y="5551800"/>
                <a:ext cx="129240" cy="14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8FAE17D-38A9-42E7-B1FD-AB2C873486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0933" y="5547480"/>
                  <a:ext cx="137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14:cNvPr>
                <p14:cNvContentPartPr/>
                <p14:nvPr/>
              </p14:nvContentPartPr>
              <p14:xfrm>
                <a:off x="8166493" y="5589960"/>
                <a:ext cx="122400" cy="6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F441794-5445-4B53-9810-B1E812E4B6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62173" y="5585640"/>
                  <a:ext cx="131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14:cNvPr>
                <p14:cNvContentPartPr/>
                <p14:nvPr/>
              </p14:nvContentPartPr>
              <p14:xfrm>
                <a:off x="8254693" y="5575560"/>
                <a:ext cx="207000" cy="87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9B7216-40EF-4F66-8C57-F9CB2B8816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50373" y="5571240"/>
                  <a:ext cx="21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14:cNvPr>
                <p14:cNvContentPartPr/>
                <p14:nvPr/>
              </p14:nvContentPartPr>
              <p14:xfrm>
                <a:off x="8500933" y="5519400"/>
                <a:ext cx="123840" cy="123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7DC9F0-5944-4B8E-B6A4-AE43204B184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96613" y="5515080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14:cNvPr>
              <p14:cNvContentPartPr/>
              <p14:nvPr/>
            </p14:nvContentPartPr>
            <p14:xfrm>
              <a:off x="4596373" y="847680"/>
              <a:ext cx="1903320" cy="83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546817-876E-4AAE-B753-9CF564181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053" y="843360"/>
                <a:ext cx="1911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14:cNvPr>
              <p14:cNvContentPartPr/>
              <p14:nvPr/>
            </p14:nvContentPartPr>
            <p14:xfrm>
              <a:off x="6512653" y="1138200"/>
              <a:ext cx="385920" cy="176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71A5779-A580-4475-ACB0-58BFD4331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8333" y="1133880"/>
                <a:ext cx="394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14:cNvPr>
              <p14:cNvContentPartPr/>
              <p14:nvPr/>
            </p14:nvContentPartPr>
            <p14:xfrm>
              <a:off x="6789853" y="1030920"/>
              <a:ext cx="207360" cy="193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B5B941-2AFE-44B5-906F-8C21570D8D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5533" y="1026600"/>
                <a:ext cx="2160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02D10DF-B11A-4948-A2CC-5A52FB55E850}"/>
              </a:ext>
            </a:extLst>
          </p:cNvPr>
          <p:cNvGrpSpPr/>
          <p:nvPr/>
        </p:nvGrpSpPr>
        <p:grpSpPr>
          <a:xfrm>
            <a:off x="7254613" y="737520"/>
            <a:ext cx="4027680" cy="441720"/>
            <a:chOff x="7254613" y="737520"/>
            <a:chExt cx="40276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14:cNvPr>
                <p14:cNvContentPartPr/>
                <p14:nvPr/>
              </p14:nvContentPartPr>
              <p14:xfrm>
                <a:off x="7254613" y="915720"/>
                <a:ext cx="198360" cy="181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6241373-F927-4C79-8FC5-CD1CAA056B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0293" y="911400"/>
                  <a:ext cx="207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14:cNvPr>
                <p14:cNvContentPartPr/>
                <p14:nvPr/>
              </p14:nvContentPartPr>
              <p14:xfrm>
                <a:off x="7491493" y="994920"/>
                <a:ext cx="195840" cy="109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225D41-33C2-4B9F-AB5E-8AD2E2CE3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7173" y="990600"/>
                  <a:ext cx="20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14:cNvPr>
                <p14:cNvContentPartPr/>
                <p14:nvPr/>
              </p14:nvContentPartPr>
              <p14:xfrm>
                <a:off x="7759333" y="916080"/>
                <a:ext cx="162000" cy="263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A7EEDE-F8C0-4C25-87E9-02E8AB662E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5013" y="911760"/>
                  <a:ext cx="170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14:cNvPr>
                <p14:cNvContentPartPr/>
                <p14:nvPr/>
              </p14:nvContentPartPr>
              <p14:xfrm>
                <a:off x="7947613" y="894480"/>
                <a:ext cx="70200" cy="134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EA7088-EA3F-4BCB-8C6B-B6BC3AD473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43293" y="890160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14:cNvPr>
                <p14:cNvContentPartPr/>
                <p14:nvPr/>
              </p14:nvContentPartPr>
              <p14:xfrm>
                <a:off x="7994773" y="969360"/>
                <a:ext cx="167760" cy="46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6B561D-3E3D-44D9-AF69-D4F0528561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90453" y="965040"/>
                  <a:ext cx="17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14:cNvPr>
                <p14:cNvContentPartPr/>
                <p14:nvPr/>
              </p14:nvContentPartPr>
              <p14:xfrm>
                <a:off x="8183413" y="867840"/>
                <a:ext cx="140760" cy="169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93BA3FA-B305-4948-9CE2-B36EF6EE9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9093" y="863520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14:cNvPr>
                <p14:cNvContentPartPr/>
                <p14:nvPr/>
              </p14:nvContentPartPr>
              <p14:xfrm>
                <a:off x="8395093" y="961440"/>
                <a:ext cx="92520" cy="82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6F600F-9B67-4AA1-8435-7704762A08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0773" y="957120"/>
                  <a:ext cx="101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14:cNvPr>
                <p14:cNvContentPartPr/>
                <p14:nvPr/>
              </p14:nvContentPartPr>
              <p14:xfrm>
                <a:off x="8500933" y="849840"/>
                <a:ext cx="43920" cy="173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9A5113-B793-4E60-982F-DD341B3D79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6613" y="845520"/>
                  <a:ext cx="5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14:cNvPr>
                <p14:cNvContentPartPr/>
                <p14:nvPr/>
              </p14:nvContentPartPr>
              <p14:xfrm>
                <a:off x="8578333" y="949200"/>
                <a:ext cx="116640" cy="62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8B2BC9-1E33-40C5-9910-E294E62350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74013" y="944880"/>
                  <a:ext cx="12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14:cNvPr>
                <p14:cNvContentPartPr/>
                <p14:nvPr/>
              </p14:nvContentPartPr>
              <p14:xfrm>
                <a:off x="8711893" y="836160"/>
                <a:ext cx="119160" cy="18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64654C-A149-4A7A-9D15-8B8A81F8C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07573" y="831840"/>
                  <a:ext cx="127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14:cNvPr>
                <p14:cNvContentPartPr/>
                <p14:nvPr/>
              </p14:nvContentPartPr>
              <p14:xfrm>
                <a:off x="8825653" y="899160"/>
                <a:ext cx="243360" cy="7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F0E918-C029-4FE9-9C33-05F1F79547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1333" y="894840"/>
                  <a:ext cx="25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14:cNvPr>
                <p14:cNvContentPartPr/>
                <p14:nvPr/>
              </p14:nvContentPartPr>
              <p14:xfrm>
                <a:off x="9332533" y="923640"/>
                <a:ext cx="203040" cy="17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4F39F4-3C17-4FF8-A53C-BD71D2305B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8213" y="919320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14:cNvPr>
                <p14:cNvContentPartPr/>
                <p14:nvPr/>
              </p14:nvContentPartPr>
              <p14:xfrm>
                <a:off x="9334693" y="954600"/>
                <a:ext cx="220320" cy="19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2E5668-97BF-4427-83E5-FBBD0EAD32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0373" y="950280"/>
                  <a:ext cx="22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14:cNvPr>
                <p14:cNvContentPartPr/>
                <p14:nvPr/>
              </p14:nvContentPartPr>
              <p14:xfrm>
                <a:off x="9229573" y="741840"/>
                <a:ext cx="252720" cy="140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4A54AE-B299-4D2B-A99D-5EF0971C2A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5253" y="737520"/>
                  <a:ext cx="26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14:cNvPr>
                <p14:cNvContentPartPr/>
                <p14:nvPr/>
              </p14:nvContentPartPr>
              <p14:xfrm>
                <a:off x="9710173" y="792600"/>
                <a:ext cx="115200" cy="191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F9A14B0-8D20-4B01-A13B-D3E4590381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05853" y="788280"/>
                  <a:ext cx="12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14:cNvPr>
                <p14:cNvContentPartPr/>
                <p14:nvPr/>
              </p14:nvContentPartPr>
              <p14:xfrm>
                <a:off x="9688933" y="894480"/>
                <a:ext cx="148320" cy="32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E29E81F-EA14-4A71-B173-9B29339EB6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4613" y="890160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14:cNvPr>
                <p14:cNvContentPartPr/>
                <p14:nvPr/>
              </p14:nvContentPartPr>
              <p14:xfrm>
                <a:off x="9839413" y="915000"/>
                <a:ext cx="140040" cy="66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CF86D48-C858-4BC1-B216-926B013277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35093" y="910680"/>
                  <a:ext cx="14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14:cNvPr>
                <p14:cNvContentPartPr/>
                <p14:nvPr/>
              </p14:nvContentPartPr>
              <p14:xfrm>
                <a:off x="9996013" y="821760"/>
                <a:ext cx="182160" cy="188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2E5162-B40C-4D28-857F-D92B2101BA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1693" y="817440"/>
                  <a:ext cx="190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14:cNvPr>
                <p14:cNvContentPartPr/>
                <p14:nvPr/>
              </p14:nvContentPartPr>
              <p14:xfrm>
                <a:off x="10176013" y="792960"/>
                <a:ext cx="138600" cy="129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7FC4D5-3311-4698-A0DF-B9501E0F6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693" y="788640"/>
                  <a:ext cx="14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14:cNvPr>
                <p14:cNvContentPartPr/>
                <p14:nvPr/>
              </p14:nvContentPartPr>
              <p14:xfrm>
                <a:off x="10346293" y="826800"/>
                <a:ext cx="72720" cy="10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ADC2A31-0854-4BF7-9474-B623E0D7B1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41973" y="822480"/>
                  <a:ext cx="8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14:cNvPr>
                <p14:cNvContentPartPr/>
                <p14:nvPr/>
              </p14:nvContentPartPr>
              <p14:xfrm>
                <a:off x="10419373" y="826800"/>
                <a:ext cx="165600" cy="89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0192C37-B1E0-4741-8A88-01F6347767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15053" y="822480"/>
                  <a:ext cx="174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14:cNvPr>
                <p14:cNvContentPartPr/>
                <p14:nvPr/>
              </p14:nvContentPartPr>
              <p14:xfrm>
                <a:off x="10591813" y="825000"/>
                <a:ext cx="210240" cy="78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0EC607-B7CC-4B8E-9AE9-27686104A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7493" y="820680"/>
                  <a:ext cx="21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14:cNvPr>
                <p14:cNvContentPartPr/>
                <p14:nvPr/>
              </p14:nvContentPartPr>
              <p14:xfrm>
                <a:off x="10810333" y="753360"/>
                <a:ext cx="17280" cy="44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D4C328-B5E9-4C90-8DA3-C54973D3A6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6013" y="749040"/>
                  <a:ext cx="2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14:cNvPr>
                <p14:cNvContentPartPr/>
                <p14:nvPr/>
              </p14:nvContentPartPr>
              <p14:xfrm>
                <a:off x="10846333" y="822480"/>
                <a:ext cx="93240" cy="73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5ED20F-60FC-4589-9577-E738D34E21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2013" y="818160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14:cNvPr>
                <p14:cNvContentPartPr/>
                <p14:nvPr/>
              </p14:nvContentPartPr>
              <p14:xfrm>
                <a:off x="10973053" y="737520"/>
                <a:ext cx="81720" cy="164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E601EF-DD99-48B0-9517-25C1676089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733" y="733200"/>
                  <a:ext cx="90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14:cNvPr>
                <p14:cNvContentPartPr/>
                <p14:nvPr/>
              </p14:nvContentPartPr>
              <p14:xfrm>
                <a:off x="11073493" y="742200"/>
                <a:ext cx="208800" cy="175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B00E5D-2CF1-4767-80BC-53DF3C5861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9173" y="737880"/>
                  <a:ext cx="2174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14:cNvPr>
              <p14:cNvContentPartPr/>
              <p14:nvPr/>
            </p14:nvContentPartPr>
            <p14:xfrm>
              <a:off x="3770533" y="438360"/>
              <a:ext cx="1289880" cy="128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38C9DC9-607F-44D7-A58A-E548DE7E67F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66213" y="434040"/>
                <a:ext cx="1298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14:cNvPr>
              <p14:cNvContentPartPr/>
              <p14:nvPr/>
            </p14:nvContentPartPr>
            <p14:xfrm>
              <a:off x="4886533" y="1028400"/>
              <a:ext cx="1421280" cy="11923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3FC8041-4075-43E0-8489-82B4F972A50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82213" y="1024080"/>
                <a:ext cx="142992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B2B5827-2DA1-4668-A0FC-073DDFDCC945}"/>
              </a:ext>
            </a:extLst>
          </p:cNvPr>
          <p:cNvGrpSpPr/>
          <p:nvPr/>
        </p:nvGrpSpPr>
        <p:grpSpPr>
          <a:xfrm>
            <a:off x="5028013" y="2064480"/>
            <a:ext cx="7061400" cy="1521720"/>
            <a:chOff x="5028013" y="2064480"/>
            <a:chExt cx="7061400" cy="15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14:cNvPr>
                <p14:cNvContentPartPr/>
                <p14:nvPr/>
              </p14:nvContentPartPr>
              <p14:xfrm>
                <a:off x="10757773" y="2214240"/>
                <a:ext cx="227160" cy="157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1E9372C-BD23-441C-8F55-EDAE5B0DB5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3453" y="2209920"/>
                  <a:ext cx="23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14:cNvPr>
                <p14:cNvContentPartPr/>
                <p14:nvPr/>
              </p14:nvContentPartPr>
              <p14:xfrm>
                <a:off x="10983133" y="2221440"/>
                <a:ext cx="217440" cy="142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4EDCBA0-0BBB-4AF7-AB50-11B160C7E5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78813" y="2217120"/>
                  <a:ext cx="22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14:cNvPr>
                <p14:cNvContentPartPr/>
                <p14:nvPr/>
              </p14:nvContentPartPr>
              <p14:xfrm>
                <a:off x="11186533" y="2145480"/>
                <a:ext cx="103320" cy="198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8D2B04D-C7AA-4B3D-9B99-E0D9A216BC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2213" y="2141160"/>
                  <a:ext cx="11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14:cNvPr>
                <p14:cNvContentPartPr/>
                <p14:nvPr/>
              </p14:nvContentPartPr>
              <p14:xfrm>
                <a:off x="11289853" y="2096160"/>
                <a:ext cx="76320" cy="236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03151C-09E8-4C47-AB67-5F754E8DA6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85533" y="2091840"/>
                  <a:ext cx="8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14:cNvPr>
                <p14:cNvContentPartPr/>
                <p14:nvPr/>
              </p14:nvContentPartPr>
              <p14:xfrm>
                <a:off x="11376253" y="2153400"/>
                <a:ext cx="20880" cy="155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3DBDEA-0E0B-43AC-9170-B65B207718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71933" y="2149080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14:cNvPr>
                <p14:cNvContentPartPr/>
                <p14:nvPr/>
              </p14:nvContentPartPr>
              <p14:xfrm>
                <a:off x="11346373" y="2149800"/>
                <a:ext cx="92520" cy="156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B028CB4-89F0-4684-BDF0-9E0769BBF2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42053" y="2145480"/>
                  <a:ext cx="10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14:cNvPr>
                <p14:cNvContentPartPr/>
                <p14:nvPr/>
              </p14:nvContentPartPr>
              <p14:xfrm>
                <a:off x="11436013" y="2210640"/>
                <a:ext cx="77040" cy="76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782468B-B1ED-4561-9DB9-E9FA86784A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31693" y="2206320"/>
                  <a:ext cx="85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14:cNvPr>
                <p14:cNvContentPartPr/>
                <p14:nvPr/>
              </p14:nvContentPartPr>
              <p14:xfrm>
                <a:off x="11509093" y="2219280"/>
                <a:ext cx="81360" cy="69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7CF635-3F68-449D-9BF1-CDAACC90EA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04773" y="2214960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14:cNvPr>
                <p14:cNvContentPartPr/>
                <p14:nvPr/>
              </p14:nvContentPartPr>
              <p14:xfrm>
                <a:off x="11619973" y="2124960"/>
                <a:ext cx="87120" cy="133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9B260F-C2F5-4895-BFA7-7D4CC3387B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5653" y="2120640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14:cNvPr>
                <p14:cNvContentPartPr/>
                <p14:nvPr/>
              </p14:nvContentPartPr>
              <p14:xfrm>
                <a:off x="11702053" y="2141520"/>
                <a:ext cx="37080" cy="145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96D7739-1592-4BDB-B720-B2D83B7FB6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97733" y="2137200"/>
                  <a:ext cx="4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14:cNvPr>
                <p14:cNvContentPartPr/>
                <p14:nvPr/>
              </p14:nvContentPartPr>
              <p14:xfrm>
                <a:off x="11739853" y="2192280"/>
                <a:ext cx="64800" cy="75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EA4E563-AE66-4C46-AA84-DC4A12DE28B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35533" y="2187960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14:cNvPr>
                <p14:cNvContentPartPr/>
                <p14:nvPr/>
              </p14:nvContentPartPr>
              <p14:xfrm>
                <a:off x="11821213" y="2097240"/>
                <a:ext cx="98640" cy="16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6DFAD17-25DE-405D-920D-EFC12CDC05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16893" y="2092920"/>
                  <a:ext cx="10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14:cNvPr>
                <p14:cNvContentPartPr/>
                <p14:nvPr/>
              </p14:nvContentPartPr>
              <p14:xfrm>
                <a:off x="11934613" y="2141520"/>
                <a:ext cx="13320" cy="50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A9E139-29C7-4411-ABF3-47F2406792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30293" y="2137200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14:cNvPr>
                <p14:cNvContentPartPr/>
                <p14:nvPr/>
              </p14:nvContentPartPr>
              <p14:xfrm>
                <a:off x="11956573" y="2202000"/>
                <a:ext cx="114120" cy="3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9D6888C-FEC0-4029-8B72-E22D72CF1F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52253" y="2197680"/>
                  <a:ext cx="12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14:cNvPr>
                <p14:cNvContentPartPr/>
                <p14:nvPr/>
              </p14:nvContentPartPr>
              <p14:xfrm>
                <a:off x="12017773" y="2064480"/>
                <a:ext cx="71640" cy="295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16C313-727B-43F0-84F0-3BB8A5AA34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13453" y="2060160"/>
                  <a:ext cx="8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14:cNvPr>
                <p14:cNvContentPartPr/>
                <p14:nvPr/>
              </p14:nvContentPartPr>
              <p14:xfrm>
                <a:off x="6163453" y="2977080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6C1C722-BC98-4BFA-978B-067669E81FE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9133" y="29727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14:cNvPr>
                <p14:cNvContentPartPr/>
                <p14:nvPr/>
              </p14:nvContentPartPr>
              <p14:xfrm>
                <a:off x="6478453" y="2815080"/>
                <a:ext cx="144000" cy="77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8B874B-594D-4614-AE0D-5D22305E0C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74133" y="2810760"/>
                  <a:ext cx="15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14:cNvPr>
                <p14:cNvContentPartPr/>
                <p14:nvPr/>
              </p14:nvContentPartPr>
              <p14:xfrm>
                <a:off x="6146533" y="2849640"/>
                <a:ext cx="346680" cy="141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E95A97-7DF9-482B-8300-97B9839532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2213" y="2845320"/>
                  <a:ext cx="35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14:cNvPr>
                <p14:cNvContentPartPr/>
                <p14:nvPr/>
              </p14:nvContentPartPr>
              <p14:xfrm>
                <a:off x="6403573" y="2817240"/>
                <a:ext cx="207360" cy="10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5107C3-5F19-4409-BCC4-DFAC56AE2A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99253" y="2812920"/>
                  <a:ext cx="216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14:cNvPr>
                <p14:cNvContentPartPr/>
                <p14:nvPr/>
              </p14:nvContentPartPr>
              <p14:xfrm>
                <a:off x="8812333" y="2478120"/>
                <a:ext cx="147240" cy="111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6B221F4-0EE8-449A-82A6-4DAC91DE72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8013" y="2473800"/>
                  <a:ext cx="155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14:cNvPr>
                <p14:cNvContentPartPr/>
                <p14:nvPr/>
              </p14:nvContentPartPr>
              <p14:xfrm>
                <a:off x="8958133" y="2460840"/>
                <a:ext cx="135000" cy="238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F5E32C1-6A23-49A0-A8C3-059E65FDCD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3813" y="2456520"/>
                  <a:ext cx="143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14:cNvPr>
                <p14:cNvContentPartPr/>
                <p14:nvPr/>
              </p14:nvContentPartPr>
              <p14:xfrm>
                <a:off x="9109693" y="2447160"/>
                <a:ext cx="195840" cy="114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F6A865-399F-4F76-AFF3-80CE90C804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05373" y="2442840"/>
                  <a:ext cx="204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14:cNvPr>
                <p14:cNvContentPartPr/>
                <p14:nvPr/>
              </p14:nvContentPartPr>
              <p14:xfrm>
                <a:off x="9346573" y="2445000"/>
                <a:ext cx="120960" cy="9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A12C5A-A994-47F1-AE94-0E74C3F865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42253" y="2440680"/>
                  <a:ext cx="12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14:cNvPr>
                <p14:cNvContentPartPr/>
                <p14:nvPr/>
              </p14:nvContentPartPr>
              <p14:xfrm>
                <a:off x="9465733" y="2450040"/>
                <a:ext cx="201960" cy="56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21FB7F-739E-42C7-9514-190FA48664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61413" y="2445720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14:cNvPr>
                <p14:cNvContentPartPr/>
                <p14:nvPr/>
              </p14:nvContentPartPr>
              <p14:xfrm>
                <a:off x="9646813" y="2348160"/>
                <a:ext cx="462240" cy="156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FBA267-22FF-4D42-BBFB-01E8C42295A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42493" y="2343840"/>
                  <a:ext cx="47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14:cNvPr>
                <p14:cNvContentPartPr/>
                <p14:nvPr/>
              </p14:nvContentPartPr>
              <p14:xfrm>
                <a:off x="9921493" y="2280120"/>
                <a:ext cx="66960" cy="8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08FF83-AF29-4433-B61C-74DBB8FB29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17173" y="2275800"/>
                  <a:ext cx="75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14:cNvPr>
                <p14:cNvContentPartPr/>
                <p14:nvPr/>
              </p14:nvContentPartPr>
              <p14:xfrm>
                <a:off x="10249813" y="2304240"/>
                <a:ext cx="118440" cy="12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D454E1-4F94-4316-8F0A-EDC3483F0B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5493" y="2299920"/>
                  <a:ext cx="12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14:cNvPr>
                <p14:cNvContentPartPr/>
                <p14:nvPr/>
              </p14:nvContentPartPr>
              <p14:xfrm>
                <a:off x="10407493" y="2338440"/>
                <a:ext cx="182520" cy="82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66B126-6F16-467C-8598-CEA525F8D1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03173" y="2334120"/>
                  <a:ext cx="19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14:cNvPr>
                <p14:cNvContentPartPr/>
                <p14:nvPr/>
              </p14:nvContentPartPr>
              <p14:xfrm>
                <a:off x="6816853" y="2642640"/>
                <a:ext cx="172080" cy="17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F4C9E-DE78-41B3-A633-5F56025BBC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12533" y="2638320"/>
                  <a:ext cx="18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14:cNvPr>
                <p14:cNvContentPartPr/>
                <p14:nvPr/>
              </p14:nvContentPartPr>
              <p14:xfrm>
                <a:off x="6926653" y="2733720"/>
                <a:ext cx="34200" cy="73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9331F-CB13-491D-B48B-2765C005D8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22333" y="2729400"/>
                  <a:ext cx="4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14:cNvPr>
                <p14:cNvContentPartPr/>
                <p14:nvPr/>
              </p14:nvContentPartPr>
              <p14:xfrm>
                <a:off x="7027093" y="2632200"/>
                <a:ext cx="11160" cy="152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185052-AD21-4437-985F-A617DF2DB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2773" y="2627880"/>
                  <a:ext cx="19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14:cNvPr>
                <p14:cNvContentPartPr/>
                <p14:nvPr/>
              </p14:nvContentPartPr>
              <p14:xfrm>
                <a:off x="7050853" y="2686920"/>
                <a:ext cx="272520" cy="6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4748371-C3C7-4E35-A9BC-5A6F66861E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6533" y="2682600"/>
                  <a:ext cx="28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14:cNvPr>
                <p14:cNvContentPartPr/>
                <p14:nvPr/>
              </p14:nvContentPartPr>
              <p14:xfrm>
                <a:off x="7306813" y="2574600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4E36897-5499-49EC-823F-7D78C2C5C2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02493" y="25702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14:cNvPr>
                <p14:cNvContentPartPr/>
                <p14:nvPr/>
              </p14:nvContentPartPr>
              <p14:xfrm>
                <a:off x="7383853" y="2532840"/>
                <a:ext cx="101520" cy="201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E4F5C7-A781-45DC-9E7F-74023EF545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79533" y="2528520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14:cNvPr>
                <p14:cNvContentPartPr/>
                <p14:nvPr/>
              </p14:nvContentPartPr>
              <p14:xfrm>
                <a:off x="7517053" y="2648400"/>
                <a:ext cx="123840" cy="5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3E65C4-39CC-42C5-8813-263A65ABEF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12733" y="2644080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14:cNvPr>
                <p14:cNvContentPartPr/>
                <p14:nvPr/>
              </p14:nvContentPartPr>
              <p14:xfrm>
                <a:off x="7680493" y="2546160"/>
                <a:ext cx="166320" cy="151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4E1843-4F59-41CD-982E-E6C3C3ADB5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76173" y="2541840"/>
                  <a:ext cx="17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14:cNvPr>
                <p14:cNvContentPartPr/>
                <p14:nvPr/>
              </p14:nvContentPartPr>
              <p14:xfrm>
                <a:off x="7900093" y="2609520"/>
                <a:ext cx="84240" cy="68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6EFADE-E56B-4157-BA76-99FF344B34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5773" y="2605200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14:cNvPr>
                <p14:cNvContentPartPr/>
                <p14:nvPr/>
              </p14:nvContentPartPr>
              <p14:xfrm>
                <a:off x="7963813" y="2503680"/>
                <a:ext cx="113400" cy="173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D7A74D-1B12-443C-9A23-06BD37FDBF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9493" y="2499360"/>
                  <a:ext cx="122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14:cNvPr>
                <p14:cNvContentPartPr/>
                <p14:nvPr/>
              </p14:nvContentPartPr>
              <p14:xfrm>
                <a:off x="8067133" y="2578200"/>
                <a:ext cx="106200" cy="86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0608A42-76F4-42DD-9C3C-915EFD8042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62813" y="2573880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14:cNvPr>
                <p14:cNvContentPartPr/>
                <p14:nvPr/>
              </p14:nvContentPartPr>
              <p14:xfrm>
                <a:off x="8210413" y="2470200"/>
                <a:ext cx="86760" cy="169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080652-628C-4FED-94A7-B551FE1D0A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06093" y="2465880"/>
                  <a:ext cx="9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14:cNvPr>
                <p14:cNvContentPartPr/>
                <p14:nvPr/>
              </p14:nvContentPartPr>
              <p14:xfrm>
                <a:off x="8350813" y="2535360"/>
                <a:ext cx="239040" cy="71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D24C0A-C13B-4BB6-87D3-D949C017B3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6493" y="2531040"/>
                  <a:ext cx="247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14:cNvPr>
                <p14:cNvContentPartPr/>
                <p14:nvPr/>
              </p14:nvContentPartPr>
              <p14:xfrm>
                <a:off x="6882013" y="2967000"/>
                <a:ext cx="278640" cy="121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47913F-8226-4E7E-9F66-7C78F07B80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693" y="2962680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14:cNvPr>
                <p14:cNvContentPartPr/>
                <p14:nvPr/>
              </p14:nvContentPartPr>
              <p14:xfrm>
                <a:off x="7342813" y="2892840"/>
                <a:ext cx="239040" cy="136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5623E5-0793-4BA9-95B3-7F584B57DC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38493" y="2888520"/>
                  <a:ext cx="24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14:cNvPr>
                <p14:cNvContentPartPr/>
                <p14:nvPr/>
              </p14:nvContentPartPr>
              <p14:xfrm>
                <a:off x="7604893" y="2853960"/>
                <a:ext cx="208080" cy="169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CB9A766-F84C-4A58-81EA-8F156A668D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0573" y="2849640"/>
                  <a:ext cx="21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14:cNvPr>
                <p14:cNvContentPartPr/>
                <p14:nvPr/>
              </p14:nvContentPartPr>
              <p14:xfrm>
                <a:off x="7873093" y="2815800"/>
                <a:ext cx="107640" cy="110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AB6FE74-B05C-4EB9-83B1-C2C37E61B3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8773" y="2811480"/>
                  <a:ext cx="11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14:cNvPr>
                <p14:cNvContentPartPr/>
                <p14:nvPr/>
              </p14:nvContentPartPr>
              <p14:xfrm>
                <a:off x="8010613" y="2829480"/>
                <a:ext cx="81360" cy="89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058E770-3F35-4177-93AD-68E31DB508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06293" y="2825160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14:cNvPr>
                <p14:cNvContentPartPr/>
                <p14:nvPr/>
              </p14:nvContentPartPr>
              <p14:xfrm>
                <a:off x="8130133" y="2823000"/>
                <a:ext cx="102960" cy="88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22D73A-271B-4E18-B9FF-C4691B2602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5813" y="281868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14:cNvPr>
                <p14:cNvContentPartPr/>
                <p14:nvPr/>
              </p14:nvContentPartPr>
              <p14:xfrm>
                <a:off x="8233453" y="2792400"/>
                <a:ext cx="215280" cy="81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CB0E3E-7BFA-4587-96A9-F094B82C13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9133" y="2788080"/>
                  <a:ext cx="22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14:cNvPr>
                <p14:cNvContentPartPr/>
                <p14:nvPr/>
              </p14:nvContentPartPr>
              <p14:xfrm>
                <a:off x="8424973" y="2719320"/>
                <a:ext cx="38880" cy="51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7D6BA44-64D5-4AA8-B3B8-8F8C27572E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20653" y="2715000"/>
                  <a:ext cx="4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14:cNvPr>
                <p14:cNvContentPartPr/>
                <p14:nvPr/>
              </p14:nvContentPartPr>
              <p14:xfrm>
                <a:off x="8477533" y="2780520"/>
                <a:ext cx="97560" cy="71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D35D8F-5F23-4B7A-A6BE-EA27E54D1A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73213" y="2776200"/>
                  <a:ext cx="10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14:cNvPr>
                <p14:cNvContentPartPr/>
                <p14:nvPr/>
              </p14:nvContentPartPr>
              <p14:xfrm>
                <a:off x="8626933" y="2693760"/>
                <a:ext cx="82800" cy="140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3DF8B5-34A7-4CFC-B44E-58B4240F27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2613" y="2689440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14:cNvPr>
                <p14:cNvContentPartPr/>
                <p14:nvPr/>
              </p14:nvContentPartPr>
              <p14:xfrm>
                <a:off x="8729533" y="2670720"/>
                <a:ext cx="24120" cy="140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D7CBA1-53D6-42E2-A6FD-BB2261A3E8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25213" y="2666400"/>
                  <a:ext cx="3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14:cNvPr>
                <p14:cNvContentPartPr/>
                <p14:nvPr/>
              </p14:nvContentPartPr>
              <p14:xfrm>
                <a:off x="8751133" y="2743080"/>
                <a:ext cx="237240" cy="73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F92B2B3-ABC9-4863-9657-D89CA1E61F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6813" y="2738760"/>
                  <a:ext cx="24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14:cNvPr>
                <p14:cNvContentPartPr/>
                <p14:nvPr/>
              </p14:nvContentPartPr>
              <p14:xfrm>
                <a:off x="9114733" y="2648400"/>
                <a:ext cx="24840" cy="9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280FDF-7702-42D4-802C-EF5B40B9AE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0413" y="2644080"/>
                  <a:ext cx="3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14:cNvPr>
                <p14:cNvContentPartPr/>
                <p14:nvPr/>
              </p14:nvContentPartPr>
              <p14:xfrm>
                <a:off x="9113293" y="2817240"/>
                <a:ext cx="9360" cy="2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29C017-288F-4F2C-8330-FC370BBA45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08973" y="2812920"/>
                  <a:ext cx="18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14:cNvPr>
                <p14:cNvContentPartPr/>
                <p14:nvPr/>
              </p14:nvContentPartPr>
              <p14:xfrm>
                <a:off x="5028013" y="2489640"/>
                <a:ext cx="1072080" cy="1096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8F5275-E9E0-4D9D-BFCA-DD0A8A6013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23693" y="2485320"/>
                  <a:ext cx="1080720" cy="11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14:cNvPr>
              <p14:cNvContentPartPr/>
              <p14:nvPr/>
            </p14:nvContentPartPr>
            <p14:xfrm>
              <a:off x="1332973" y="3831000"/>
              <a:ext cx="3734640" cy="163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E48D8FE-FFC8-4328-93B1-49BE0391D89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8653" y="3826680"/>
                <a:ext cx="3743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14:cNvPr>
              <p14:cNvContentPartPr/>
              <p14:nvPr/>
            </p14:nvContentPartPr>
            <p14:xfrm>
              <a:off x="1148653" y="4162200"/>
              <a:ext cx="7486560" cy="1404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C56A96A-8F8F-4BD9-ABE4-20975A77821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4333" y="4157880"/>
                <a:ext cx="74952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14:cNvPr>
              <p14:cNvContentPartPr/>
              <p14:nvPr/>
            </p14:nvContentPartPr>
            <p14:xfrm>
              <a:off x="1405693" y="5547480"/>
              <a:ext cx="51840" cy="2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E382207-6607-4D64-8E60-44EFBBBEC02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01373" y="5543160"/>
                <a:ext cx="604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14:cNvPr>
              <p14:cNvContentPartPr/>
              <p14:nvPr/>
            </p14:nvContentPartPr>
            <p14:xfrm>
              <a:off x="1318213" y="5469720"/>
              <a:ext cx="5847840" cy="1558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B358589-A009-4825-B8E0-286D6EFDE8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313893" y="5465400"/>
                <a:ext cx="5856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14:cNvPr>
              <p14:cNvContentPartPr/>
              <p14:nvPr/>
            </p14:nvContentPartPr>
            <p14:xfrm>
              <a:off x="8089453" y="5520120"/>
              <a:ext cx="451440" cy="658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486992D-7545-41AF-A2AE-B47791AFB25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85133" y="5515800"/>
                <a:ext cx="46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14:cNvPr>
              <p14:cNvContentPartPr/>
              <p14:nvPr/>
            </p14:nvContentPartPr>
            <p14:xfrm>
              <a:off x="1285813" y="5890560"/>
              <a:ext cx="3646800" cy="565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520BF3B-F178-42F7-8B47-D83C1061F4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81493" y="5886240"/>
                <a:ext cx="36554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14:cNvPr>
              <p14:cNvContentPartPr/>
              <p14:nvPr/>
            </p14:nvContentPartPr>
            <p14:xfrm>
              <a:off x="1759213" y="3211800"/>
              <a:ext cx="303480" cy="315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12D3C9-ECFD-4D38-B77A-509247706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4893" y="3207480"/>
                <a:ext cx="312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14:cNvPr>
              <p14:cNvContentPartPr/>
              <p14:nvPr/>
            </p14:nvContentPartPr>
            <p14:xfrm>
              <a:off x="2575333" y="3650280"/>
              <a:ext cx="5314680" cy="55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FE4792B-66DC-48CB-9BC8-BDC7A7299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013" y="3645960"/>
                <a:ext cx="5323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14:cNvPr>
              <p14:cNvContentPartPr/>
              <p14:nvPr/>
            </p14:nvContentPartPr>
            <p14:xfrm>
              <a:off x="1716013" y="3563880"/>
              <a:ext cx="352440" cy="257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2B2B87-FA43-4419-8D46-8906EBBA8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1693" y="3559560"/>
                <a:ext cx="3610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BBB6FBA-57E4-4279-A254-426228C75515}"/>
              </a:ext>
            </a:extLst>
          </p:cNvPr>
          <p:cNvGrpSpPr/>
          <p:nvPr/>
        </p:nvGrpSpPr>
        <p:grpSpPr>
          <a:xfrm>
            <a:off x="7558813" y="673800"/>
            <a:ext cx="4529520" cy="2767680"/>
            <a:chOff x="7558813" y="673800"/>
            <a:chExt cx="4529520" cy="27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14:cNvPr>
                <p14:cNvContentPartPr/>
                <p14:nvPr/>
              </p14:nvContentPartPr>
              <p14:xfrm>
                <a:off x="7558813" y="1244040"/>
                <a:ext cx="1896480" cy="2197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65BA3A-1992-4838-A35D-01F2A37646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493" y="1239720"/>
                  <a:ext cx="1905120" cy="22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14:cNvPr>
                <p14:cNvContentPartPr/>
                <p14:nvPr/>
              </p14:nvContentPartPr>
              <p14:xfrm>
                <a:off x="8173693" y="1113360"/>
                <a:ext cx="326160" cy="177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3934D7-EE24-454C-B65A-B6A4ED9AB6B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69373" y="1109040"/>
                  <a:ext cx="334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14:cNvPr>
                <p14:cNvContentPartPr/>
                <p14:nvPr/>
              </p14:nvContentPartPr>
              <p14:xfrm>
                <a:off x="8844013" y="1000320"/>
                <a:ext cx="131400" cy="109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911D4DB-3461-4905-95BF-9552FABB12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39693" y="996000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14:cNvPr>
                <p14:cNvContentPartPr/>
                <p14:nvPr/>
              </p14:nvContentPartPr>
              <p14:xfrm>
                <a:off x="8986573" y="1025160"/>
                <a:ext cx="110520" cy="6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CADB1F-F203-42EF-AED2-D3DD9B60DC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82253" y="1020840"/>
                  <a:ext cx="11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14:cNvPr>
                <p14:cNvContentPartPr/>
                <p14:nvPr/>
              </p14:nvContentPartPr>
              <p14:xfrm>
                <a:off x="9116893" y="1005000"/>
                <a:ext cx="66960" cy="86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55FB29-1726-4ADD-B461-5312EDA085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2573" y="1000680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14:cNvPr>
                <p14:cNvContentPartPr/>
                <p14:nvPr/>
              </p14:nvContentPartPr>
              <p14:xfrm>
                <a:off x="9366013" y="999960"/>
                <a:ext cx="19440" cy="70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091219-7169-4440-BE77-AF9F598512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1693" y="995640"/>
                  <a:ext cx="2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14:cNvPr>
                <p14:cNvContentPartPr/>
                <p14:nvPr/>
              </p14:nvContentPartPr>
              <p14:xfrm>
                <a:off x="9387613" y="939120"/>
                <a:ext cx="47880" cy="32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4C37CF-BEB6-433E-A33C-4387C4B194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3293" y="934800"/>
                  <a:ext cx="56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14:cNvPr>
                <p14:cNvContentPartPr/>
                <p14:nvPr/>
              </p14:nvContentPartPr>
              <p14:xfrm>
                <a:off x="9446293" y="976560"/>
                <a:ext cx="77040" cy="72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53612E-0003-4476-A593-E38E0A9438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41973" y="972240"/>
                  <a:ext cx="85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14:cNvPr>
                <p14:cNvContentPartPr/>
                <p14:nvPr/>
              </p14:nvContentPartPr>
              <p14:xfrm>
                <a:off x="9504973" y="875040"/>
                <a:ext cx="76320" cy="156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823DEDF-ED60-403C-A96A-123749F4CD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00653" y="870720"/>
                  <a:ext cx="8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14:cNvPr>
                <p14:cNvContentPartPr/>
                <p14:nvPr/>
              </p14:nvContentPartPr>
              <p14:xfrm>
                <a:off x="9781813" y="924720"/>
                <a:ext cx="275040" cy="74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F7CB3-4B32-4C76-8A16-F778FC3B33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7493" y="920400"/>
                  <a:ext cx="28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14:cNvPr>
                <p14:cNvContentPartPr/>
                <p14:nvPr/>
              </p14:nvContentPartPr>
              <p14:xfrm>
                <a:off x="10230013" y="890160"/>
                <a:ext cx="234360" cy="68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A7B1976-A9D3-490F-B370-29BC6658F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693" y="885840"/>
                  <a:ext cx="24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14:cNvPr>
                <p14:cNvContentPartPr/>
                <p14:nvPr/>
              </p14:nvContentPartPr>
              <p14:xfrm>
                <a:off x="10479853" y="849840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923681-4A47-479B-BBE1-0DF8DA2773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75533" y="845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14:cNvPr>
                <p14:cNvContentPartPr/>
                <p14:nvPr/>
              </p14:nvContentPartPr>
              <p14:xfrm>
                <a:off x="10665973" y="817800"/>
                <a:ext cx="96480" cy="11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49858-130B-477A-9A7C-039B8AF9F2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61653" y="813480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14:cNvPr>
                <p14:cNvContentPartPr/>
                <p14:nvPr/>
              </p14:nvContentPartPr>
              <p14:xfrm>
                <a:off x="10768933" y="812760"/>
                <a:ext cx="104040" cy="151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FE1CEB1-4251-427C-8703-5ABC4CBD23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64613" y="808440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14:cNvPr>
                <p14:cNvContentPartPr/>
                <p14:nvPr/>
              </p14:nvContentPartPr>
              <p14:xfrm>
                <a:off x="10915453" y="808080"/>
                <a:ext cx="55080" cy="65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EFB309-7382-49F2-975C-08397EDDE0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11133" y="803760"/>
                  <a:ext cx="63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14:cNvPr>
                <p14:cNvContentPartPr/>
                <p14:nvPr/>
              </p14:nvContentPartPr>
              <p14:xfrm>
                <a:off x="10994653" y="799080"/>
                <a:ext cx="79920" cy="9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67062E-CD1F-4F0C-AC26-962FAF6D6B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90333" y="794760"/>
                  <a:ext cx="88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14:cNvPr>
                <p14:cNvContentPartPr/>
                <p14:nvPr/>
              </p14:nvContentPartPr>
              <p14:xfrm>
                <a:off x="10984573" y="802680"/>
                <a:ext cx="141480" cy="63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DB1887-AEAC-480B-9CD2-20C33620C6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0253" y="798360"/>
                  <a:ext cx="15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14:cNvPr>
                <p14:cNvContentPartPr/>
                <p14:nvPr/>
              </p14:nvContentPartPr>
              <p14:xfrm>
                <a:off x="11121013" y="744360"/>
                <a:ext cx="21240" cy="63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A43CD4-DA90-4253-987C-C0CBF7E5B2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16693" y="740040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14:cNvPr>
                <p14:cNvContentPartPr/>
                <p14:nvPr/>
              </p14:nvContentPartPr>
              <p14:xfrm>
                <a:off x="11139373" y="805200"/>
                <a:ext cx="113760" cy="55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5695B-698B-42A2-ACDC-95D305775E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5053" y="800880"/>
                  <a:ext cx="12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14:cNvPr>
                <p14:cNvContentPartPr/>
                <p14:nvPr/>
              </p14:nvContentPartPr>
              <p14:xfrm>
                <a:off x="11289133" y="696840"/>
                <a:ext cx="19440" cy="163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0177BE-CC36-4891-BE5B-8DA160DBD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4813" y="692520"/>
                  <a:ext cx="2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14:cNvPr>
                <p14:cNvContentPartPr/>
                <p14:nvPr/>
              </p14:nvContentPartPr>
              <p14:xfrm>
                <a:off x="11353933" y="694320"/>
                <a:ext cx="91080" cy="180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78DD54-7464-4AB4-B41D-CCD9537366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49613" y="690000"/>
                  <a:ext cx="99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14:cNvPr>
                <p14:cNvContentPartPr/>
                <p14:nvPr/>
              </p14:nvContentPartPr>
              <p14:xfrm>
                <a:off x="11444653" y="673800"/>
                <a:ext cx="286560" cy="151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F0DE93-DA98-4C11-8746-E3373B381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40333" y="669480"/>
                  <a:ext cx="29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14:cNvPr>
                <p14:cNvContentPartPr/>
                <p14:nvPr/>
              </p14:nvContentPartPr>
              <p14:xfrm>
                <a:off x="8902333" y="1246560"/>
                <a:ext cx="235080" cy="119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06B9B9-2857-40A2-AB68-021225EB84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8013" y="1242240"/>
                  <a:ext cx="243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14:cNvPr>
                <p14:cNvContentPartPr/>
                <p14:nvPr/>
              </p14:nvContentPartPr>
              <p14:xfrm>
                <a:off x="9166933" y="1264560"/>
                <a:ext cx="60120" cy="71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46B11F-4553-4F74-935F-E4B26F217A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62613" y="1260240"/>
                  <a:ext cx="6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14:cNvPr>
                <p14:cNvContentPartPr/>
                <p14:nvPr/>
              </p14:nvContentPartPr>
              <p14:xfrm>
                <a:off x="9350893" y="1207320"/>
                <a:ext cx="285480" cy="109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906F4F-0401-4EAA-B6A3-ADC936FA45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46573" y="1203000"/>
                  <a:ext cx="29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14:cNvPr>
                <p14:cNvContentPartPr/>
                <p14:nvPr/>
              </p14:nvContentPartPr>
              <p14:xfrm>
                <a:off x="9677773" y="1123440"/>
                <a:ext cx="113760" cy="153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BE81A0-CCB7-4A88-B949-DE169CE3E1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3453" y="1119120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14:cNvPr>
                <p14:cNvContentPartPr/>
                <p14:nvPr/>
              </p14:nvContentPartPr>
              <p14:xfrm>
                <a:off x="9601813" y="1102200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72A001-D41D-490B-B52F-9FC6FA75FC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7493" y="10978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14:cNvPr>
                <p14:cNvContentPartPr/>
                <p14:nvPr/>
              </p14:nvContentPartPr>
              <p14:xfrm>
                <a:off x="9819253" y="1169520"/>
                <a:ext cx="122760" cy="84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94008DE-EDDB-4866-91B7-E5DCF0631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4933" y="1165200"/>
                  <a:ext cx="13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14:cNvPr>
                <p14:cNvContentPartPr/>
                <p14:nvPr/>
              </p14:nvContentPartPr>
              <p14:xfrm>
                <a:off x="9954613" y="1096080"/>
                <a:ext cx="248400" cy="147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7960941-CF37-45D3-AF1F-21696C867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0293" y="1091760"/>
                  <a:ext cx="25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14:cNvPr>
                <p14:cNvContentPartPr/>
                <p14:nvPr/>
              </p14:nvContentPartPr>
              <p14:xfrm>
                <a:off x="10218493" y="1114440"/>
                <a:ext cx="81000" cy="101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232E0-1E37-438B-980F-CD30F56A6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14173" y="1110120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14:cNvPr>
                <p14:cNvContentPartPr/>
                <p14:nvPr/>
              </p14:nvContentPartPr>
              <p14:xfrm>
                <a:off x="10335493" y="1103640"/>
                <a:ext cx="288000" cy="9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1AE1EA9-2286-4CAB-A2E9-4D9707D92E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1173" y="1099320"/>
                  <a:ext cx="29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14:cNvPr>
                <p14:cNvContentPartPr/>
                <p14:nvPr/>
              </p14:nvContentPartPr>
              <p14:xfrm>
                <a:off x="10770733" y="1051440"/>
                <a:ext cx="206640" cy="15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5E4534-D867-4591-A90B-5F2FE65E35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6413" y="1047120"/>
                  <a:ext cx="21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14:cNvPr>
                <p14:cNvContentPartPr/>
                <p14:nvPr/>
              </p14:nvContentPartPr>
              <p14:xfrm>
                <a:off x="11027053" y="1001040"/>
                <a:ext cx="146520" cy="142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C5351-E6B4-4E70-963F-F40B8A6C6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2733" y="996720"/>
                  <a:ext cx="15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14:cNvPr>
                <p14:cNvContentPartPr/>
                <p14:nvPr/>
              </p14:nvContentPartPr>
              <p14:xfrm>
                <a:off x="11169253" y="1035960"/>
                <a:ext cx="117000" cy="9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404C40-BDA1-4041-8322-801D8A144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4933" y="1031640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14:cNvPr>
                <p14:cNvContentPartPr/>
                <p14:nvPr/>
              </p14:nvContentPartPr>
              <p14:xfrm>
                <a:off x="11293453" y="954960"/>
                <a:ext cx="9360" cy="182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FE4FD4-D6CA-40CD-965B-74BC515DE1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9133" y="950640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14:cNvPr>
                <p14:cNvContentPartPr/>
                <p14:nvPr/>
              </p14:nvContentPartPr>
              <p14:xfrm>
                <a:off x="11326573" y="1005000"/>
                <a:ext cx="83160" cy="99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21C79A-13A2-4FC1-AA36-CE5AEF3934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22253" y="1000680"/>
                  <a:ext cx="91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14:cNvPr>
                <p14:cNvContentPartPr/>
                <p14:nvPr/>
              </p14:nvContentPartPr>
              <p14:xfrm>
                <a:off x="10983133" y="919320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3884A9-5A77-4E2D-9591-2AF3A1D072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8813" y="915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14:cNvPr>
                <p14:cNvContentPartPr/>
                <p14:nvPr/>
              </p14:nvContentPartPr>
              <p14:xfrm>
                <a:off x="11442493" y="1079520"/>
                <a:ext cx="2520" cy="106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E11DCC-D5FD-4391-B4D5-7438D6DEEA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38173" y="1075200"/>
                  <a:ext cx="1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14:cNvPr>
                <p14:cNvContentPartPr/>
                <p14:nvPr/>
              </p14:nvContentPartPr>
              <p14:xfrm>
                <a:off x="9185653" y="1474440"/>
                <a:ext cx="107280" cy="123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F677CF-2600-45D9-A37E-87AB7320AD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81333" y="1470120"/>
                  <a:ext cx="115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14:cNvPr>
                <p14:cNvContentPartPr/>
                <p14:nvPr/>
              </p14:nvContentPartPr>
              <p14:xfrm>
                <a:off x="9307693" y="1494960"/>
                <a:ext cx="178920" cy="8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74C407-A223-4ADC-A33C-9A7C7766AE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03373" y="1490640"/>
                  <a:ext cx="18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14:cNvPr>
                <p14:cNvContentPartPr/>
                <p14:nvPr/>
              </p14:nvContentPartPr>
              <p14:xfrm>
                <a:off x="9515773" y="1502160"/>
                <a:ext cx="91080" cy="55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1CDB85-C13E-4CA5-9DEF-AE6F8175E3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1453" y="1497840"/>
                  <a:ext cx="99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14:cNvPr>
                <p14:cNvContentPartPr/>
                <p14:nvPr/>
              </p14:nvContentPartPr>
              <p14:xfrm>
                <a:off x="9729613" y="1467600"/>
                <a:ext cx="316440" cy="111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81D8F2-F86D-488B-9D29-D3AEBC90FB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25293" y="1463280"/>
                  <a:ext cx="325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14:cNvPr>
                <p14:cNvContentPartPr/>
                <p14:nvPr/>
              </p14:nvContentPartPr>
              <p14:xfrm>
                <a:off x="10003573" y="1399920"/>
                <a:ext cx="6480" cy="1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BECA8F-0388-47FE-9BBD-C76C72CBA3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9253" y="1395600"/>
                  <a:ext cx="15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14:cNvPr>
                <p14:cNvContentPartPr/>
                <p14:nvPr/>
              </p14:nvContentPartPr>
              <p14:xfrm>
                <a:off x="10187533" y="1357800"/>
                <a:ext cx="101520" cy="144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696077-646E-46D8-9001-18B26BF4E7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83213" y="1353480"/>
                  <a:ext cx="11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14:cNvPr>
                <p14:cNvContentPartPr/>
                <p14:nvPr/>
              </p14:nvContentPartPr>
              <p14:xfrm>
                <a:off x="10314253" y="1446720"/>
                <a:ext cx="73080" cy="65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42055B7-88EC-4A83-9F20-A193027E18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09933" y="1442400"/>
                  <a:ext cx="8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14:cNvPr>
                <p14:cNvContentPartPr/>
                <p14:nvPr/>
              </p14:nvContentPartPr>
              <p14:xfrm>
                <a:off x="10432333" y="1364280"/>
                <a:ext cx="64800" cy="129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785154-D6B2-429F-A681-70DF0325D9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28013" y="1359960"/>
                  <a:ext cx="73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14:cNvPr>
                <p14:cNvContentPartPr/>
                <p14:nvPr/>
              </p14:nvContentPartPr>
              <p14:xfrm>
                <a:off x="10550413" y="1424040"/>
                <a:ext cx="198360" cy="62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BDB425-7B57-4E4E-BAA4-8AE7557FDC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46093" y="1419720"/>
                  <a:ext cx="20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14:cNvPr>
                <p14:cNvContentPartPr/>
                <p14:nvPr/>
              </p14:nvContentPartPr>
              <p14:xfrm>
                <a:off x="10870093" y="1322160"/>
                <a:ext cx="286560" cy="149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8202AF-4952-4123-9123-768CDD9DA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5773" y="1317840"/>
                  <a:ext cx="295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14:cNvPr>
                <p14:cNvContentPartPr/>
                <p14:nvPr/>
              </p14:nvContentPartPr>
              <p14:xfrm>
                <a:off x="11095093" y="1269240"/>
                <a:ext cx="36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97E952-9EF4-4FC1-AA23-8878426016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90773" y="12649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14:cNvPr>
                <p14:cNvContentPartPr/>
                <p14:nvPr/>
              </p14:nvContentPartPr>
              <p14:xfrm>
                <a:off x="11254213" y="1333680"/>
                <a:ext cx="295560" cy="94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92372A-D977-4567-A7BA-AE0D4D2FE2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9893" y="1329360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14:cNvPr>
                <p14:cNvContentPartPr/>
                <p14:nvPr/>
              </p14:nvContentPartPr>
              <p14:xfrm>
                <a:off x="11511253" y="1263840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8EE8813-1031-4483-88CE-4C94C6188D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06933" y="125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14:cNvPr>
                <p14:cNvContentPartPr/>
                <p14:nvPr/>
              </p14:nvContentPartPr>
              <p14:xfrm>
                <a:off x="11604133" y="1324320"/>
                <a:ext cx="98640" cy="102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152AF1A-2EC1-40FB-A5BD-8475BC0A26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99813" y="1320000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14:cNvPr>
                <p14:cNvContentPartPr/>
                <p14:nvPr/>
              </p14:nvContentPartPr>
              <p14:xfrm>
                <a:off x="9400573" y="1756680"/>
                <a:ext cx="148320" cy="135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D4FBF8-36AB-4CFA-8651-E4723AE099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6253" y="1752360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14:cNvPr>
                <p14:cNvContentPartPr/>
                <p14:nvPr/>
              </p14:nvContentPartPr>
              <p14:xfrm>
                <a:off x="9379333" y="1790160"/>
                <a:ext cx="199080" cy="18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F4B6222-A849-4C24-A18F-B37AB01017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75013" y="1785840"/>
                  <a:ext cx="20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14:cNvPr>
                <p14:cNvContentPartPr/>
                <p14:nvPr/>
              </p14:nvContentPartPr>
              <p14:xfrm>
                <a:off x="9592093" y="1739760"/>
                <a:ext cx="121320" cy="119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0BDFD44-9929-436B-B64A-FE8FF3068F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87773" y="1735440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14:cNvPr>
                <p14:cNvContentPartPr/>
                <p14:nvPr/>
              </p14:nvContentPartPr>
              <p14:xfrm>
                <a:off x="9788653" y="1837320"/>
                <a:ext cx="13320" cy="73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57E86B-DDA9-41E0-B995-26A7AB1580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84333" y="1833000"/>
                  <a:ext cx="21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14:cNvPr>
                <p14:cNvContentPartPr/>
                <p14:nvPr/>
              </p14:nvContentPartPr>
              <p14:xfrm>
                <a:off x="9906373" y="1736160"/>
                <a:ext cx="247320" cy="11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43EF07-0D4C-45A4-8800-1DFE93FB00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02053" y="1731840"/>
                  <a:ext cx="25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14:cNvPr>
                <p14:cNvContentPartPr/>
                <p14:nvPr/>
              </p14:nvContentPartPr>
              <p14:xfrm>
                <a:off x="10074853" y="1669200"/>
                <a:ext cx="9720" cy="2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F751BFC-1D22-493E-AD37-E65C354F4A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70533" y="1664880"/>
                  <a:ext cx="1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14:cNvPr>
                <p14:cNvContentPartPr/>
                <p14:nvPr/>
              </p14:nvContentPartPr>
              <p14:xfrm>
                <a:off x="10262773" y="1752720"/>
                <a:ext cx="268200" cy="81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3E9BABB-42B8-46AE-8BE6-CDA3AAF3A3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58453" y="1748400"/>
                  <a:ext cx="27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14:cNvPr>
                <p14:cNvContentPartPr/>
                <p14:nvPr/>
              </p14:nvContentPartPr>
              <p14:xfrm>
                <a:off x="10666333" y="1686480"/>
                <a:ext cx="248760" cy="95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A3812AD-826E-4419-8CC3-78BCD69FE5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62013" y="1682160"/>
                  <a:ext cx="25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14:cNvPr>
                <p14:cNvContentPartPr/>
                <p14:nvPr/>
              </p14:nvContentPartPr>
              <p14:xfrm>
                <a:off x="10903933" y="1621320"/>
                <a:ext cx="360" cy="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420A3B-EEE7-4165-AA71-D66E6E1DAE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613" y="1617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14:cNvPr>
                <p14:cNvContentPartPr/>
                <p14:nvPr/>
              </p14:nvContentPartPr>
              <p14:xfrm>
                <a:off x="11051173" y="1684320"/>
                <a:ext cx="360" cy="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CB45A0-3805-4EA5-B165-7E1DAC0A98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46853" y="1680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14:cNvPr>
                <p14:cNvContentPartPr/>
                <p14:nvPr/>
              </p14:nvContentPartPr>
              <p14:xfrm>
                <a:off x="11036773" y="1663800"/>
                <a:ext cx="17280" cy="12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F8AE56-6126-4B56-A7F5-07BF18945D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32453" y="1659480"/>
                  <a:ext cx="25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14:cNvPr>
                <p14:cNvContentPartPr/>
                <p14:nvPr/>
              </p14:nvContentPartPr>
              <p14:xfrm>
                <a:off x="10985653" y="1586040"/>
                <a:ext cx="141840" cy="182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22F9F24-E723-4C5B-91EF-41A1F8A8E1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81333" y="1581720"/>
                  <a:ext cx="15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14:cNvPr>
                <p14:cNvContentPartPr/>
                <p14:nvPr/>
              </p14:nvContentPartPr>
              <p14:xfrm>
                <a:off x="11153413" y="1660560"/>
                <a:ext cx="88920" cy="93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1A90F10-EDF4-4EA1-8F9B-5955B771A5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49093" y="1656240"/>
                  <a:ext cx="97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14:cNvPr>
                <p14:cNvContentPartPr/>
                <p14:nvPr/>
              </p14:nvContentPartPr>
              <p14:xfrm>
                <a:off x="11268973" y="1593600"/>
                <a:ext cx="223560" cy="13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5FBA5A8-2F2D-4A36-AB76-3806464F09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64653" y="1589280"/>
                  <a:ext cx="23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14:cNvPr>
                <p14:cNvContentPartPr/>
                <p14:nvPr/>
              </p14:nvContentPartPr>
              <p14:xfrm>
                <a:off x="11505853" y="1587840"/>
                <a:ext cx="55800" cy="122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AD1FFA-53DA-46BD-92DD-89D3B038C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01533" y="1583520"/>
                  <a:ext cx="6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14:cNvPr>
                <p14:cNvContentPartPr/>
                <p14:nvPr/>
              </p14:nvContentPartPr>
              <p14:xfrm>
                <a:off x="11561293" y="1644360"/>
                <a:ext cx="91800" cy="65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5F6BC33-E920-4B6D-BADA-0D653707F4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56973" y="1640040"/>
                  <a:ext cx="100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14:cNvPr>
                <p14:cNvContentPartPr/>
                <p14:nvPr/>
              </p14:nvContentPartPr>
              <p14:xfrm>
                <a:off x="11684413" y="1529520"/>
                <a:ext cx="102600" cy="182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31B0E1-7FCD-4ACA-9601-A98E3E3682B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093" y="1525200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14:cNvPr>
                <p14:cNvContentPartPr/>
                <p14:nvPr/>
              </p14:nvContentPartPr>
              <p14:xfrm>
                <a:off x="11791333" y="1565160"/>
                <a:ext cx="21240" cy="61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349323-5BF6-4669-83E5-3CB191928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787013" y="1560840"/>
                  <a:ext cx="29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14:cNvPr>
                <p14:cNvContentPartPr/>
                <p14:nvPr/>
              </p14:nvContentPartPr>
              <p14:xfrm>
                <a:off x="11802133" y="1633560"/>
                <a:ext cx="151560" cy="67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0B8484-BDE7-4BF8-B289-37C9311B12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97813" y="1629240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14:cNvPr>
                <p14:cNvContentPartPr/>
                <p14:nvPr/>
              </p14:nvContentPartPr>
              <p14:xfrm>
                <a:off x="12000133" y="1617360"/>
                <a:ext cx="88200" cy="70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DA2009A-D313-4919-9396-998AE85C8F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995813" y="1613040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14:cNvPr>
                <p14:cNvContentPartPr/>
                <p14:nvPr/>
              </p14:nvContentPartPr>
              <p14:xfrm>
                <a:off x="9628813" y="2034960"/>
                <a:ext cx="86760" cy="176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4A4F04C-50EC-4BB9-B7BE-C9B4BF748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24493" y="2030640"/>
                  <a:ext cx="9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14:cNvPr>
                <p14:cNvContentPartPr/>
                <p14:nvPr/>
              </p14:nvContentPartPr>
              <p14:xfrm>
                <a:off x="9774253" y="2081040"/>
                <a:ext cx="107640" cy="90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5A33C38-3440-490A-8C83-56B0B3034F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9933" y="2076720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14:cNvPr>
                <p14:cNvContentPartPr/>
                <p14:nvPr/>
              </p14:nvContentPartPr>
              <p14:xfrm>
                <a:off x="9910693" y="2152320"/>
                <a:ext cx="14040" cy="69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2D57C6-CF30-4762-B97A-038E2D093B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06373" y="2148000"/>
                  <a:ext cx="22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14:cNvPr>
                <p14:cNvContentPartPr/>
                <p14:nvPr/>
              </p14:nvContentPartPr>
              <p14:xfrm>
                <a:off x="10020493" y="2149080"/>
                <a:ext cx="13320" cy="78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6F49CBD-DB2A-4CA5-93CB-F74E1A4D35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16173" y="2144760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14:cNvPr>
                <p14:cNvContentPartPr/>
                <p14:nvPr/>
              </p14:nvContentPartPr>
              <p14:xfrm>
                <a:off x="9958933" y="2019840"/>
                <a:ext cx="97920" cy="191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BAC1C0F-F872-4C4D-A5B3-C834097E03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54613" y="2015520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14:cNvPr>
                <p14:cNvContentPartPr/>
                <p14:nvPr/>
              </p14:nvContentPartPr>
              <p14:xfrm>
                <a:off x="10115173" y="1978080"/>
                <a:ext cx="42840" cy="231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4863D85-A308-492F-8540-FCC549E9EA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10853" y="1973760"/>
                  <a:ext cx="51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14:cNvPr>
                <p14:cNvContentPartPr/>
                <p14:nvPr/>
              </p14:nvContentPartPr>
              <p14:xfrm>
                <a:off x="10307413" y="1975920"/>
                <a:ext cx="128160" cy="184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DBC61AD-D6A1-4192-A819-16545DA8C8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03093" y="1971600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14:cNvPr>
                <p14:cNvContentPartPr/>
                <p14:nvPr/>
              </p14:nvContentPartPr>
              <p14:xfrm>
                <a:off x="10430533" y="2022720"/>
                <a:ext cx="197640" cy="113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9531D78-EF54-4E84-882C-D280339DE8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6213" y="2018400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14:cNvPr>
                <p14:cNvContentPartPr/>
                <p14:nvPr/>
              </p14:nvContentPartPr>
              <p14:xfrm>
                <a:off x="10602613" y="1956120"/>
                <a:ext cx="134640" cy="172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4C8BFE1-4C49-4E25-B453-6A627E8FCE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293" y="1951800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14:cNvPr>
                <p14:cNvContentPartPr/>
                <p14:nvPr/>
              </p14:nvContentPartPr>
              <p14:xfrm>
                <a:off x="9507493" y="2612400"/>
                <a:ext cx="189360" cy="18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2ADAAF7-E797-4891-A9BE-272D14D47F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03173" y="2608080"/>
                  <a:ext cx="19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14:cNvPr>
                <p14:cNvContentPartPr/>
                <p14:nvPr/>
              </p14:nvContentPartPr>
              <p14:xfrm>
                <a:off x="9513613" y="2657040"/>
                <a:ext cx="169920" cy="22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E3A4C40-78D6-4B13-A124-32EA42EE18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293" y="2652720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14:cNvPr>
                <p14:cNvContentPartPr/>
                <p14:nvPr/>
              </p14:nvContentPartPr>
              <p14:xfrm>
                <a:off x="9636013" y="2533200"/>
                <a:ext cx="204840" cy="206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890916-1C57-454A-8A7F-5C50573EB4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1693" y="2528880"/>
                  <a:ext cx="21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14:cNvPr>
                <p14:cNvContentPartPr/>
                <p14:nvPr/>
              </p14:nvContentPartPr>
              <p14:xfrm>
                <a:off x="10003573" y="2432760"/>
                <a:ext cx="107280" cy="140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6ABAAB-53F3-4758-BB06-8E4C1798B8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9253" y="2428440"/>
                  <a:ext cx="11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14:cNvPr>
                <p14:cNvContentPartPr/>
                <p14:nvPr/>
              </p14:nvContentPartPr>
              <p14:xfrm>
                <a:off x="9965053" y="2581440"/>
                <a:ext cx="245160" cy="37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38F1336-A9F8-4100-8269-D5E0228DE8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60733" y="2577120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14:cNvPr>
                <p14:cNvContentPartPr/>
                <p14:nvPr/>
              </p14:nvContentPartPr>
              <p14:xfrm>
                <a:off x="10035613" y="2680800"/>
                <a:ext cx="91080" cy="84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DFF0B12-1709-4B8F-8034-3AD6309FCB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31293" y="2676480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14:cNvPr>
                <p14:cNvContentPartPr/>
                <p14:nvPr/>
              </p14:nvContentPartPr>
              <p14:xfrm>
                <a:off x="10299493" y="2448960"/>
                <a:ext cx="189360" cy="43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5FBACB-6D18-4AF4-8638-C3EB21B9F7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95173" y="2444640"/>
                  <a:ext cx="19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14:cNvPr>
                <p14:cNvContentPartPr/>
                <p14:nvPr/>
              </p14:nvContentPartPr>
              <p14:xfrm>
                <a:off x="10272133" y="2495760"/>
                <a:ext cx="218160" cy="155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DD41049-B296-49A5-9A09-0AACF91C2C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7813" y="2491440"/>
                  <a:ext cx="22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14:cNvPr>
                <p14:cNvContentPartPr/>
                <p14:nvPr/>
              </p14:nvContentPartPr>
              <p14:xfrm>
                <a:off x="10589653" y="2456880"/>
                <a:ext cx="100080" cy="147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D60118B-3689-4CEE-8FA6-062E947ECF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85333" y="2452560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14:cNvPr>
                <p14:cNvContentPartPr/>
                <p14:nvPr/>
              </p14:nvContentPartPr>
              <p14:xfrm>
                <a:off x="10597213" y="2492520"/>
                <a:ext cx="183600" cy="95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024272-F28D-46E2-B331-6D87AB55BD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92893" y="2488200"/>
                  <a:ext cx="19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14:cNvPr>
                <p14:cNvContentPartPr/>
                <p14:nvPr/>
              </p14:nvContentPartPr>
              <p14:xfrm>
                <a:off x="10766773" y="2447520"/>
                <a:ext cx="5760" cy="21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56328A6-B04E-47AC-9973-3EEF89F26B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62453" y="2443200"/>
                  <a:ext cx="1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14:cNvPr>
                <p14:cNvContentPartPr/>
                <p14:nvPr/>
              </p14:nvContentPartPr>
              <p14:xfrm>
                <a:off x="10320373" y="2728320"/>
                <a:ext cx="3240" cy="69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4D63183-2858-4A6F-9D09-4D0B8E39F2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16053" y="2724000"/>
                  <a:ext cx="11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14:cNvPr>
                <p14:cNvContentPartPr/>
                <p14:nvPr/>
              </p14:nvContentPartPr>
              <p14:xfrm>
                <a:off x="10323253" y="2668560"/>
                <a:ext cx="11160" cy="18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B8B645-3483-48CE-8BAF-FF7DB3973A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18933" y="2664240"/>
                  <a:ext cx="1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14:cNvPr>
                <p14:cNvContentPartPr/>
                <p14:nvPr/>
              </p14:nvContentPartPr>
              <p14:xfrm>
                <a:off x="10359613" y="2734800"/>
                <a:ext cx="58680" cy="32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15F541-5520-4228-9388-2CEE665AD9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55293" y="2730480"/>
                  <a:ext cx="67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14:cNvPr>
                <p14:cNvContentPartPr/>
                <p14:nvPr/>
              </p14:nvContentPartPr>
              <p14:xfrm>
                <a:off x="10440613" y="2699160"/>
                <a:ext cx="52200" cy="89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F0D7041-E1BB-4464-8270-9C1E9D9D3B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6293" y="2694840"/>
                  <a:ext cx="6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14:cNvPr>
                <p14:cNvContentPartPr/>
                <p14:nvPr/>
              </p14:nvContentPartPr>
              <p14:xfrm>
                <a:off x="10341973" y="2301720"/>
                <a:ext cx="86040" cy="68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D104FA-B5E0-4F9F-93FD-DF575B61CA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7653" y="2297400"/>
                  <a:ext cx="94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14:cNvPr>
                <p14:cNvContentPartPr/>
                <p14:nvPr/>
              </p14:nvContentPartPr>
              <p14:xfrm>
                <a:off x="9947413" y="2185080"/>
                <a:ext cx="720720" cy="216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92E91A2-13A4-4220-B2C1-00625C3080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43093" y="2180760"/>
                  <a:ext cx="72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14:cNvPr>
                <p14:cNvContentPartPr/>
                <p14:nvPr/>
              </p14:nvContentPartPr>
              <p14:xfrm>
                <a:off x="9925453" y="2203800"/>
                <a:ext cx="97920" cy="99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C61BC-527E-4A78-BAD2-C70A51798B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21133" y="2199480"/>
                  <a:ext cx="106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14:cNvPr>
                <p14:cNvContentPartPr/>
                <p14:nvPr/>
              </p14:nvContentPartPr>
              <p14:xfrm>
                <a:off x="10920133" y="2466960"/>
                <a:ext cx="101880" cy="18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0F0A08-BFBF-4D58-B841-9AFAB4B9B0D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15813" y="2462640"/>
                  <a:ext cx="11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14:cNvPr>
                <p14:cNvContentPartPr/>
                <p14:nvPr/>
              </p14:nvContentPartPr>
              <p14:xfrm>
                <a:off x="10901773" y="2506920"/>
                <a:ext cx="133200" cy="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61F43-A9FC-42C5-96DD-E8840DCB93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97453" y="2502600"/>
                  <a:ext cx="141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14:cNvPr>
                <p14:cNvContentPartPr/>
                <p14:nvPr/>
              </p14:nvContentPartPr>
              <p14:xfrm>
                <a:off x="11069533" y="2325480"/>
                <a:ext cx="54720" cy="114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9DFD509-D953-479F-AE03-35CF20949C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65213" y="2321160"/>
                  <a:ext cx="63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14:cNvPr>
                <p14:cNvContentPartPr/>
                <p14:nvPr/>
              </p14:nvContentPartPr>
              <p14:xfrm>
                <a:off x="11038213" y="2457600"/>
                <a:ext cx="104040" cy="22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683D534-1872-4033-9F15-BF27004DFF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33893" y="245328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14:cNvPr>
                <p14:cNvContentPartPr/>
                <p14:nvPr/>
              </p14:nvContentPartPr>
              <p14:xfrm>
                <a:off x="11047213" y="2530680"/>
                <a:ext cx="89640" cy="65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DC811E-B2A0-4DE4-ADAF-D33C6F54F3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42893" y="2526360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14:cNvPr>
                <p14:cNvContentPartPr/>
                <p14:nvPr/>
              </p14:nvContentPartPr>
              <p14:xfrm>
                <a:off x="11145133" y="2191200"/>
                <a:ext cx="94680" cy="529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C1F685-81F8-4E95-9E56-F26E803073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0813" y="2186880"/>
                  <a:ext cx="103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14:cNvPr>
                <p14:cNvContentPartPr/>
                <p14:nvPr/>
              </p14:nvContentPartPr>
              <p14:xfrm>
                <a:off x="11256373" y="2374440"/>
                <a:ext cx="59040" cy="107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2A2EC3B-8CB2-45D0-897F-67712F2D62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52053" y="2370120"/>
                  <a:ext cx="67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14:cNvPr>
                <p14:cNvContentPartPr/>
                <p14:nvPr/>
              </p14:nvContentPartPr>
              <p14:xfrm>
                <a:off x="11352493" y="2375520"/>
                <a:ext cx="14040" cy="79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1152C2D-821D-4B13-9467-4C37E4DB01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48173" y="2371200"/>
                  <a:ext cx="2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14:cNvPr>
                <p14:cNvContentPartPr/>
                <p14:nvPr/>
              </p14:nvContentPartPr>
              <p14:xfrm>
                <a:off x="11329453" y="2418000"/>
                <a:ext cx="45000" cy="7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0EC030A-E565-4F56-A857-75A6BAD96E1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25133" y="2413680"/>
                  <a:ext cx="53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14:cNvPr>
                <p14:cNvContentPartPr/>
                <p14:nvPr/>
              </p14:nvContentPartPr>
              <p14:xfrm>
                <a:off x="11413333" y="2343840"/>
                <a:ext cx="51120" cy="87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B4B028-D377-4188-BCBD-D5D6750600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09013" y="2339520"/>
                  <a:ext cx="5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14:cNvPr>
                <p14:cNvContentPartPr/>
                <p14:nvPr/>
              </p14:nvContentPartPr>
              <p14:xfrm>
                <a:off x="11498293" y="2348520"/>
                <a:ext cx="11880" cy="47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6F1086E-C85E-4748-AAE6-8C801FEA54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493973" y="2344200"/>
                  <a:ext cx="20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14:cNvPr>
                <p14:cNvContentPartPr/>
                <p14:nvPr/>
              </p14:nvContentPartPr>
              <p14:xfrm>
                <a:off x="11464453" y="2371200"/>
                <a:ext cx="56160" cy="7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9E32BAB-0017-41E6-ACD1-F50AF8F557B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60133" y="2366880"/>
                  <a:ext cx="6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14:cNvPr>
                <p14:cNvContentPartPr/>
                <p14:nvPr/>
              </p14:nvContentPartPr>
              <p14:xfrm>
                <a:off x="11575693" y="2305320"/>
                <a:ext cx="20520" cy="65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764A95-B702-4988-831A-646CC68EB6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71373" y="2301000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14:cNvPr>
                <p14:cNvContentPartPr/>
                <p14:nvPr/>
              </p14:nvContentPartPr>
              <p14:xfrm>
                <a:off x="11564173" y="2338440"/>
                <a:ext cx="41040" cy="6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21BF5-5059-4534-93E0-0F781A0E78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59853" y="2334120"/>
                  <a:ext cx="49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14:cNvPr>
                <p14:cNvContentPartPr/>
                <p14:nvPr/>
              </p14:nvContentPartPr>
              <p14:xfrm>
                <a:off x="11619613" y="2258520"/>
                <a:ext cx="45000" cy="87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7E7CD3-6021-4705-B2B5-99DBD806B2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15293" y="2254200"/>
                  <a:ext cx="5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14:cNvPr>
                <p14:cNvContentPartPr/>
                <p14:nvPr/>
              </p14:nvContentPartPr>
              <p14:xfrm>
                <a:off x="11505133" y="2384520"/>
                <a:ext cx="43200" cy="11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26CF7-E16D-4922-AE58-390F8EEC9B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00813" y="2380200"/>
                  <a:ext cx="51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14:cNvPr>
                <p14:cNvContentPartPr/>
                <p14:nvPr/>
              </p14:nvContentPartPr>
              <p14:xfrm>
                <a:off x="11250973" y="2479560"/>
                <a:ext cx="257040" cy="75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11B055-E91D-457C-9EF3-72C577AE9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46653" y="2475240"/>
                  <a:ext cx="265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14:cNvPr>
                <p14:cNvContentPartPr/>
                <p14:nvPr/>
              </p14:nvContentPartPr>
              <p14:xfrm>
                <a:off x="11503693" y="2403240"/>
                <a:ext cx="147600" cy="78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F840388-16F6-416C-9711-798981D0A6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499373" y="2398920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14:cNvPr>
                <p14:cNvContentPartPr/>
                <p14:nvPr/>
              </p14:nvContentPartPr>
              <p14:xfrm>
                <a:off x="11348893" y="2558040"/>
                <a:ext cx="94680" cy="104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F9E1F0-16BF-4D05-8C4C-C4F30B79C6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4573" y="2553720"/>
                  <a:ext cx="103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14:cNvPr>
                <p14:cNvContentPartPr/>
                <p14:nvPr/>
              </p14:nvContentPartPr>
              <p14:xfrm>
                <a:off x="11405773" y="2604480"/>
                <a:ext cx="28800" cy="52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423E7A-3AAC-46F0-85DE-01FC65ADB6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01453" y="2600160"/>
                  <a:ext cx="37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14:cNvPr>
                <p14:cNvContentPartPr/>
                <p14:nvPr/>
              </p14:nvContentPartPr>
              <p14:xfrm>
                <a:off x="11442493" y="2589000"/>
                <a:ext cx="56160" cy="15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166C5A2-CFFC-4EAC-99A7-FB8960A34F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8173" y="2584680"/>
                  <a:ext cx="6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14:cNvPr>
                <p14:cNvContentPartPr/>
                <p14:nvPr/>
              </p14:nvContentPartPr>
              <p14:xfrm>
                <a:off x="11505133" y="2546880"/>
                <a:ext cx="66960" cy="57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1ADEF4-1265-420F-AF6C-FA6A004E09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0813" y="2542560"/>
                  <a:ext cx="75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14:cNvPr>
                <p14:cNvContentPartPr/>
                <p14:nvPr/>
              </p14:nvContentPartPr>
              <p14:xfrm>
                <a:off x="11588293" y="2554800"/>
                <a:ext cx="56880" cy="47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ACE87BB-7050-44E5-B2A6-560A7DA6E4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83973" y="2550480"/>
                  <a:ext cx="6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14:cNvPr>
                <p14:cNvContentPartPr/>
                <p14:nvPr/>
              </p14:nvContentPartPr>
              <p14:xfrm>
                <a:off x="11634733" y="2462280"/>
                <a:ext cx="32400" cy="118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D9EDAE-A588-4EEE-A845-AABF0BDBC46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30413" y="2457960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14:cNvPr>
                <p14:cNvContentPartPr/>
                <p14:nvPr/>
              </p14:nvContentPartPr>
              <p14:xfrm>
                <a:off x="11376253" y="2788080"/>
                <a:ext cx="50040" cy="83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3F4D06-8377-48FB-9718-D28BD467B0F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71933" y="2783760"/>
                  <a:ext cx="5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14:cNvPr>
                <p14:cNvContentPartPr/>
                <p14:nvPr/>
              </p14:nvContentPartPr>
              <p14:xfrm>
                <a:off x="11353573" y="2786640"/>
                <a:ext cx="107640" cy="25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9AE38DE-33BC-45BA-858F-F67EDCCE54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49253" y="2782320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14:cNvPr>
                <p14:cNvContentPartPr/>
                <p14:nvPr/>
              </p14:nvContentPartPr>
              <p14:xfrm>
                <a:off x="11489653" y="2734800"/>
                <a:ext cx="48960" cy="76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27B08DC-FE99-4438-A8E1-1C19332756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5333" y="2730480"/>
                  <a:ext cx="57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14:cNvPr>
                <p14:cNvContentPartPr/>
                <p14:nvPr/>
              </p14:nvContentPartPr>
              <p14:xfrm>
                <a:off x="11573533" y="2736240"/>
                <a:ext cx="17280" cy="52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5280DF-2808-434B-A37D-9A3CB9DE3F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69213" y="2731920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14:cNvPr>
                <p14:cNvContentPartPr/>
                <p14:nvPr/>
              </p14:nvContentPartPr>
              <p14:xfrm>
                <a:off x="11554453" y="2747400"/>
                <a:ext cx="39600" cy="11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6D011F-D65F-4243-88EE-95BD398F32E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50133" y="2743080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14:cNvPr>
                <p14:cNvContentPartPr/>
                <p14:nvPr/>
              </p14:nvContentPartPr>
              <p14:xfrm>
                <a:off x="11611693" y="2677200"/>
                <a:ext cx="59400" cy="76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807F65-A3AB-408D-BA3B-D0789519D7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607373" y="2672880"/>
                  <a:ext cx="68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14:cNvPr>
                <p14:cNvContentPartPr/>
                <p14:nvPr/>
              </p14:nvContentPartPr>
              <p14:xfrm>
                <a:off x="11684053" y="2666400"/>
                <a:ext cx="38880" cy="73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0BF5DF-FDAD-4B88-9AD7-FA9E9BC215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79733" y="2662080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14:cNvPr>
                <p14:cNvContentPartPr/>
                <p14:nvPr/>
              </p14:nvContentPartPr>
              <p14:xfrm>
                <a:off x="11785933" y="2682960"/>
                <a:ext cx="20880" cy="10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CA8CE4E-1FE1-48C5-B108-791948A544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81613" y="2678640"/>
                  <a:ext cx="29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14:cNvPr>
                <p14:cNvContentPartPr/>
                <p14:nvPr/>
              </p14:nvContentPartPr>
              <p14:xfrm>
                <a:off x="11835253" y="2653080"/>
                <a:ext cx="43200" cy="28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240F08-59B4-4F21-8DD5-D4B77F70EC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30933" y="2648760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14:cNvPr>
                <p14:cNvContentPartPr/>
                <p14:nvPr/>
              </p14:nvContentPartPr>
              <p14:xfrm>
                <a:off x="11898613" y="2524560"/>
                <a:ext cx="87120" cy="115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7813EF9-AC88-4D14-A54C-F5D2096B3E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894293" y="2520240"/>
                  <a:ext cx="9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14:cNvPr>
                <p14:cNvContentPartPr/>
                <p14:nvPr/>
              </p14:nvContentPartPr>
              <p14:xfrm>
                <a:off x="11842813" y="2571000"/>
                <a:ext cx="22680" cy="85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0AB2DB7-2E2E-4BE2-B454-DF22D11A9D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838493" y="2566680"/>
                  <a:ext cx="31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14:cNvPr>
                <p14:cNvContentPartPr/>
                <p14:nvPr/>
              </p14:nvContentPartPr>
              <p14:xfrm>
                <a:off x="11827333" y="2587200"/>
                <a:ext cx="75600" cy="17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BF76DD-125D-4994-B836-7950B0719D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823013" y="2582880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14:cNvPr>
                <p14:cNvContentPartPr/>
                <p14:nvPr/>
              </p14:nvContentPartPr>
              <p14:xfrm>
                <a:off x="11970253" y="2416200"/>
                <a:ext cx="74160" cy="257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1872A97-B835-431C-886A-EF6005E705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965933" y="2411880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14:cNvPr>
                <p14:cNvContentPartPr/>
                <p14:nvPr/>
              </p14:nvContentPartPr>
              <p14:xfrm>
                <a:off x="11448613" y="2699160"/>
                <a:ext cx="490320" cy="217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3DE3D1-C9F2-4895-B682-D8B2B58B46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44293" y="2694840"/>
                  <a:ext cx="49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14:cNvPr>
                <p14:cNvContentPartPr/>
                <p14:nvPr/>
              </p14:nvContentPartPr>
              <p14:xfrm>
                <a:off x="11577133" y="2919120"/>
                <a:ext cx="84960" cy="85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7DA8A30-073A-45D1-A57B-10516749CD7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72813" y="2914800"/>
                  <a:ext cx="9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14:cNvPr>
                <p14:cNvContentPartPr/>
                <p14:nvPr/>
              </p14:nvContentPartPr>
              <p14:xfrm>
                <a:off x="11695573" y="2905080"/>
                <a:ext cx="50040" cy="28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2D868F3-7A28-4019-BF51-A5005A45DA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91253" y="2900760"/>
                  <a:ext cx="5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14:cNvPr>
                <p14:cNvContentPartPr/>
                <p14:nvPr/>
              </p14:nvContentPartPr>
              <p14:xfrm>
                <a:off x="11764693" y="2822280"/>
                <a:ext cx="66960" cy="90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A0BE30-558F-4C5C-8FD6-668B3F0FC8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60373" y="2817960"/>
                  <a:ext cx="7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14:cNvPr>
                <p14:cNvContentPartPr/>
                <p14:nvPr/>
              </p14:nvContentPartPr>
              <p14:xfrm>
                <a:off x="11802133" y="2844960"/>
                <a:ext cx="83160" cy="61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639C40F-1896-4D53-BA5B-488D6610EF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97813" y="2840640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14:cNvPr>
                <p14:cNvContentPartPr/>
                <p14:nvPr/>
              </p14:nvContentPartPr>
              <p14:xfrm>
                <a:off x="11907973" y="2790240"/>
                <a:ext cx="68400" cy="59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BF3579D-C570-4CAA-84FC-FF4AA41438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903653" y="2785920"/>
                  <a:ext cx="77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14:cNvPr>
                <p14:cNvContentPartPr/>
                <p14:nvPr/>
              </p14:nvContentPartPr>
              <p14:xfrm>
                <a:off x="11983573" y="2758560"/>
                <a:ext cx="49680" cy="63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97044ED-11F5-4BC2-8B1F-19F0E36C94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79253" y="2754240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14:cNvPr>
                <p14:cNvContentPartPr/>
                <p14:nvPr/>
              </p14:nvContentPartPr>
              <p14:xfrm>
                <a:off x="12047653" y="2655960"/>
                <a:ext cx="33480" cy="129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4400BA3-8B1B-4FAA-A76E-3E2978F394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43333" y="2651640"/>
                  <a:ext cx="42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14:cNvPr>
                <p14:cNvContentPartPr/>
                <p14:nvPr/>
              </p14:nvContentPartPr>
              <p14:xfrm>
                <a:off x="11034973" y="3218280"/>
                <a:ext cx="136800" cy="25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6A0F35-9F7D-463D-82A9-D408D5142A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30653" y="3213960"/>
                  <a:ext cx="14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14:cNvPr>
                <p14:cNvContentPartPr/>
                <p14:nvPr/>
              </p14:nvContentPartPr>
              <p14:xfrm>
                <a:off x="11012293" y="3267960"/>
                <a:ext cx="130680" cy="7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AE57C3E-A8DD-4ECE-AE86-6F3507E815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7973" y="3263640"/>
                  <a:ext cx="139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14:cNvPr>
                <p14:cNvContentPartPr/>
                <p14:nvPr/>
              </p14:nvContentPartPr>
              <p14:xfrm>
                <a:off x="11266813" y="3039720"/>
                <a:ext cx="66960" cy="97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97E12D1-1C78-4CF9-B35C-55EF60F1EF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62493" y="3035400"/>
                  <a:ext cx="7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14:cNvPr>
                <p14:cNvContentPartPr/>
                <p14:nvPr/>
              </p14:nvContentPartPr>
              <p14:xfrm>
                <a:off x="11301373" y="3096600"/>
                <a:ext cx="41040" cy="61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342EA1-8977-4052-8A80-AB485FBB6F7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97053" y="3092280"/>
                  <a:ext cx="49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14:cNvPr>
                <p14:cNvContentPartPr/>
                <p14:nvPr/>
              </p14:nvContentPartPr>
              <p14:xfrm>
                <a:off x="11215333" y="3184800"/>
                <a:ext cx="185400" cy="15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17693CA-AD89-4653-B930-BFCCA3A8DD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211013" y="3180480"/>
                  <a:ext cx="19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14:cNvPr>
                <p14:cNvContentPartPr/>
                <p14:nvPr/>
              </p14:nvContentPartPr>
              <p14:xfrm>
                <a:off x="11252773" y="3287400"/>
                <a:ext cx="97200" cy="93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5B6F46-CE22-45C4-A8BF-62652FEF65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48453" y="3283080"/>
                  <a:ext cx="105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14:cNvPr>
                <p14:cNvContentPartPr/>
                <p14:nvPr/>
              </p14:nvContentPartPr>
              <p14:xfrm>
                <a:off x="11470573" y="3075000"/>
                <a:ext cx="11160" cy="206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CBF1CCE-1898-404A-99DD-92B920916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66253" y="3070680"/>
                  <a:ext cx="19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14:cNvPr>
                <p14:cNvContentPartPr/>
                <p14:nvPr/>
              </p14:nvContentPartPr>
              <p14:xfrm>
                <a:off x="11479933" y="3360120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19B535F-16F3-4956-A5AC-F938A46E80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5613" y="3355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14:cNvPr>
              <p14:cNvContentPartPr/>
              <p14:nvPr/>
            </p14:nvContentPartPr>
            <p14:xfrm>
              <a:off x="2949013" y="1511880"/>
              <a:ext cx="597240" cy="630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BD25B5F-59AE-4173-856A-CDF12782B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693" y="1507560"/>
                <a:ext cx="6058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14:cNvPr>
              <p14:cNvContentPartPr/>
              <p14:nvPr/>
            </p14:nvContentPartPr>
            <p14:xfrm>
              <a:off x="3135853" y="1690440"/>
              <a:ext cx="93960" cy="162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F3802C7-C811-4D5C-98E8-AF27A9BCA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1533" y="1686120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14:cNvPr>
              <p14:cNvContentPartPr/>
              <p14:nvPr/>
            </p14:nvContentPartPr>
            <p14:xfrm>
              <a:off x="4436533" y="2095800"/>
              <a:ext cx="893520" cy="47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0A7ABC-4340-4A61-A8E0-3E93251CB8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2213" y="2091480"/>
                <a:ext cx="902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14:cNvPr>
              <p14:cNvContentPartPr/>
              <p14:nvPr/>
            </p14:nvContentPartPr>
            <p14:xfrm>
              <a:off x="7509493" y="2023800"/>
              <a:ext cx="1266480" cy="55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007DF91-D795-4386-B847-B591A6F7B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5173" y="2019480"/>
                <a:ext cx="1275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14:cNvPr>
              <p14:cNvContentPartPr/>
              <p14:nvPr/>
            </p14:nvContentPartPr>
            <p14:xfrm>
              <a:off x="1172053" y="2448240"/>
              <a:ext cx="1757520" cy="108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EA8557-AFBD-4A3E-9A25-542491763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733" y="2443920"/>
                <a:ext cx="1766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14:cNvPr>
              <p14:cNvContentPartPr/>
              <p14:nvPr/>
            </p14:nvContentPartPr>
            <p14:xfrm>
              <a:off x="5039173" y="2666040"/>
              <a:ext cx="1963080" cy="1231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3C14B3-23FA-438D-AE46-53B2B64720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4853" y="2661720"/>
                <a:ext cx="1971720" cy="12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0933253-2D41-485C-B962-846C1CFEBF87}"/>
              </a:ext>
            </a:extLst>
          </p:cNvPr>
          <p:cNvGrpSpPr/>
          <p:nvPr/>
        </p:nvGrpSpPr>
        <p:grpSpPr>
          <a:xfrm>
            <a:off x="6183253" y="2025600"/>
            <a:ext cx="4999320" cy="633600"/>
            <a:chOff x="6183253" y="2025600"/>
            <a:chExt cx="499932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14:cNvPr>
                <p14:cNvContentPartPr/>
                <p14:nvPr/>
              </p14:nvContentPartPr>
              <p14:xfrm>
                <a:off x="6238333" y="2359680"/>
                <a:ext cx="195120" cy="209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8711FC-604A-481B-80D4-E01658F01D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34013" y="2355360"/>
                  <a:ext cx="20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14:cNvPr>
                <p14:cNvContentPartPr/>
                <p14:nvPr/>
              </p14:nvContentPartPr>
              <p14:xfrm>
                <a:off x="6183253" y="2412600"/>
                <a:ext cx="192240" cy="246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AF6D6F-277D-43A0-86D2-788597D627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8933" y="2408280"/>
                  <a:ext cx="200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14:cNvPr>
                <p14:cNvContentPartPr/>
                <p14:nvPr/>
              </p14:nvContentPartPr>
              <p14:xfrm>
                <a:off x="6481693" y="2190840"/>
                <a:ext cx="138240" cy="181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51109-2317-4970-A61E-8B242CFA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77373" y="2186520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14:cNvPr>
                <p14:cNvContentPartPr/>
                <p14:nvPr/>
              </p14:nvContentPartPr>
              <p14:xfrm>
                <a:off x="6599413" y="2266080"/>
                <a:ext cx="267840" cy="65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72FD42-F3FD-483C-8F50-75403EA0DA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95093" y="2261760"/>
                  <a:ext cx="27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14:cNvPr>
                <p14:cNvContentPartPr/>
                <p14:nvPr/>
              </p14:nvContentPartPr>
              <p14:xfrm>
                <a:off x="6902533" y="2259600"/>
                <a:ext cx="199440" cy="5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9B9A3A-107B-4D3E-99A9-EB476FBD4A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98213" y="2255280"/>
                  <a:ext cx="20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14:cNvPr>
                <p14:cNvContentPartPr/>
                <p14:nvPr/>
              </p14:nvContentPartPr>
              <p14:xfrm>
                <a:off x="7138333" y="2257080"/>
                <a:ext cx="72360" cy="6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CF7515-4984-473E-9738-E0615A472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4013" y="2252760"/>
                  <a:ext cx="81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14:cNvPr>
                <p14:cNvContentPartPr/>
                <p14:nvPr/>
              </p14:nvContentPartPr>
              <p14:xfrm>
                <a:off x="7374853" y="2228280"/>
                <a:ext cx="310320" cy="81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5B16B6-90A1-4FF3-B083-FC5AE2B6D1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0533" y="2223960"/>
                  <a:ext cx="318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14:cNvPr>
                <p14:cNvContentPartPr/>
                <p14:nvPr/>
              </p14:nvContentPartPr>
              <p14:xfrm>
                <a:off x="7449733" y="2157000"/>
                <a:ext cx="26280" cy="13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BF15DE6-BB61-45DE-B05F-892EA01D75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45413" y="2152680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14:cNvPr>
                <p14:cNvContentPartPr/>
                <p14:nvPr/>
              </p14:nvContentPartPr>
              <p14:xfrm>
                <a:off x="7738093" y="2234400"/>
                <a:ext cx="102240" cy="177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54B02C-62E2-4F2C-BA1C-A19B9DA06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3773" y="2230080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14:cNvPr>
                <p14:cNvContentPartPr/>
                <p14:nvPr/>
              </p14:nvContentPartPr>
              <p14:xfrm>
                <a:off x="7836733" y="2225040"/>
                <a:ext cx="138240" cy="9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C08006-3344-4512-9277-472DB7A1D2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2413" y="2220720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14:cNvPr>
                <p14:cNvContentPartPr/>
                <p14:nvPr/>
              </p14:nvContentPartPr>
              <p14:xfrm>
                <a:off x="7996213" y="2223600"/>
                <a:ext cx="98280" cy="79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4F61F0-3507-46F2-8675-634E184132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91893" y="2219280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14:cNvPr>
                <p14:cNvContentPartPr/>
                <p14:nvPr/>
              </p14:nvContentPartPr>
              <p14:xfrm>
                <a:off x="8127613" y="2177880"/>
                <a:ext cx="230400" cy="13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A24866-F242-491B-95A4-F739673F67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3293" y="2173560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14:cNvPr>
                <p14:cNvContentPartPr/>
                <p14:nvPr/>
              </p14:nvContentPartPr>
              <p14:xfrm>
                <a:off x="8359813" y="2137200"/>
                <a:ext cx="304920" cy="154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CD9856-BC39-4E16-A806-9FCCD61748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55493" y="2132880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14:cNvPr>
                <p14:cNvContentPartPr/>
                <p14:nvPr/>
              </p14:nvContentPartPr>
              <p14:xfrm>
                <a:off x="8685973" y="2147280"/>
                <a:ext cx="25560" cy="3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590BBF-6B7E-447D-8FEC-BC6474284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81653" y="2142960"/>
                  <a:ext cx="3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14:cNvPr>
                <p14:cNvContentPartPr/>
                <p14:nvPr/>
              </p14:nvContentPartPr>
              <p14:xfrm>
                <a:off x="8696773" y="2189040"/>
                <a:ext cx="83520" cy="91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CE11876-7277-4CAF-8C27-88F1A796C4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2453" y="2184720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14:cNvPr>
                <p14:cNvContentPartPr/>
                <p14:nvPr/>
              </p14:nvContentPartPr>
              <p14:xfrm>
                <a:off x="8809453" y="2115240"/>
                <a:ext cx="157320" cy="149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9F5ED8-F0D2-4EE6-BC67-A0F56AC5E0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5133" y="2110920"/>
                  <a:ext cx="16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14:cNvPr>
                <p14:cNvContentPartPr/>
                <p14:nvPr/>
              </p14:nvContentPartPr>
              <p14:xfrm>
                <a:off x="9000613" y="2202360"/>
                <a:ext cx="194400" cy="63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D6254A-CCF3-4EB0-880A-6FAFE68EDB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96293" y="2198040"/>
                  <a:ext cx="20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14:cNvPr>
                <p14:cNvContentPartPr/>
                <p14:nvPr/>
              </p14:nvContentPartPr>
              <p14:xfrm>
                <a:off x="9400573" y="2097600"/>
                <a:ext cx="135360" cy="153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428DEE6-4ABD-4642-8AFC-EE366AAAE3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96253" y="2093280"/>
                  <a:ext cx="14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14:cNvPr>
                <p14:cNvContentPartPr/>
                <p14:nvPr/>
              </p14:nvContentPartPr>
              <p14:xfrm>
                <a:off x="9443053" y="2172840"/>
                <a:ext cx="106200" cy="1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385D7E-C154-4AA1-9246-0FF37C357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8733" y="2168520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14:cNvPr>
                <p14:cNvContentPartPr/>
                <p14:nvPr/>
              </p14:nvContentPartPr>
              <p14:xfrm>
                <a:off x="9552493" y="2068800"/>
                <a:ext cx="108000" cy="156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4707EB-D3CD-4777-A8F4-A194A393D0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48173" y="2064480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14:cNvPr>
                <p14:cNvContentPartPr/>
                <p14:nvPr/>
              </p14:nvContentPartPr>
              <p14:xfrm>
                <a:off x="9665173" y="2160240"/>
                <a:ext cx="360000" cy="103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9217B4-6EB9-4B23-97D4-9AA1FBBEE7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0853" y="2155920"/>
                  <a:ext cx="36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14:cNvPr>
                <p14:cNvContentPartPr/>
                <p14:nvPr/>
              </p14:nvContentPartPr>
              <p14:xfrm>
                <a:off x="10028773" y="2065560"/>
                <a:ext cx="28800" cy="59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E842338-5E27-4349-9D9C-FE5D887414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453" y="2061240"/>
                  <a:ext cx="37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14:cNvPr>
                <p14:cNvContentPartPr/>
                <p14:nvPr/>
              </p14:nvContentPartPr>
              <p14:xfrm>
                <a:off x="10056493" y="2025600"/>
                <a:ext cx="195840" cy="19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12F7BC-76F3-440C-85D4-989ED72CC3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52173" y="2021280"/>
                  <a:ext cx="204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14:cNvPr>
                <p14:cNvContentPartPr/>
                <p14:nvPr/>
              </p14:nvContentPartPr>
              <p14:xfrm>
                <a:off x="10284733" y="2146920"/>
                <a:ext cx="185400" cy="198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6458C6-ED7B-40D5-85FC-C0A670A4A2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0413" y="2142600"/>
                  <a:ext cx="19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14:cNvPr>
                <p14:cNvContentPartPr/>
                <p14:nvPr/>
              </p14:nvContentPartPr>
              <p14:xfrm>
                <a:off x="10629613" y="2107680"/>
                <a:ext cx="161280" cy="87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3DAA72-C045-46EB-8D0B-18C341A97B0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293" y="2103360"/>
                  <a:ext cx="16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14:cNvPr>
                <p14:cNvContentPartPr/>
                <p14:nvPr/>
              </p14:nvContentPartPr>
              <p14:xfrm>
                <a:off x="10427653" y="2151960"/>
                <a:ext cx="138600" cy="72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F63F5AD-BBA3-4D47-90C8-36ECC5B54E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3333" y="2147640"/>
                  <a:ext cx="14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14:cNvPr>
                <p14:cNvContentPartPr/>
                <p14:nvPr/>
              </p14:nvContentPartPr>
              <p14:xfrm>
                <a:off x="10818613" y="2109840"/>
                <a:ext cx="363960" cy="62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A0A610-46E0-4CF0-88D2-389F7AEDE6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4293" y="2105520"/>
                  <a:ext cx="372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14:cNvPr>
                <p14:cNvContentPartPr/>
                <p14:nvPr/>
              </p14:nvContentPartPr>
              <p14:xfrm>
                <a:off x="7162813" y="2446440"/>
                <a:ext cx="182880" cy="140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BC9573-C4E4-45BA-99C3-E0B6357287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8493" y="2442120"/>
                  <a:ext cx="19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14:cNvPr>
                <p14:cNvContentPartPr/>
                <p14:nvPr/>
              </p14:nvContentPartPr>
              <p14:xfrm>
                <a:off x="7398973" y="2428080"/>
                <a:ext cx="128880" cy="176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6B1A5E9-B8F0-4932-B3EB-B7375C53B3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94653" y="2423760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14:cNvPr>
                <p14:cNvContentPartPr/>
                <p14:nvPr/>
              </p14:nvContentPartPr>
              <p14:xfrm>
                <a:off x="7521013" y="2421240"/>
                <a:ext cx="244800" cy="164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0991BC-4B44-44CE-A937-E1E8C6A832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6693" y="2416920"/>
                  <a:ext cx="25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14:cNvPr>
                <p14:cNvContentPartPr/>
                <p14:nvPr/>
              </p14:nvContentPartPr>
              <p14:xfrm>
                <a:off x="7334533" y="2426640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ED9D-68F8-493C-97C3-62DBDF199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213" y="24223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14:cNvPr>
                <p14:cNvContentPartPr/>
                <p14:nvPr/>
              </p14:nvContentPartPr>
              <p14:xfrm>
                <a:off x="7801093" y="2458320"/>
                <a:ext cx="385920" cy="111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A50BFC-AEA1-485D-BCAD-8372BFBB8C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6773" y="2454000"/>
                  <a:ext cx="394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14:cNvPr>
                <p14:cNvContentPartPr/>
                <p14:nvPr/>
              </p14:nvContentPartPr>
              <p14:xfrm>
                <a:off x="8192053" y="2386680"/>
                <a:ext cx="107640" cy="150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857506-F32A-4320-B9EC-10C13369EB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7733" y="2382360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14:cNvPr>
              <p14:cNvContentPartPr/>
              <p14:nvPr/>
            </p14:nvContentPartPr>
            <p14:xfrm>
              <a:off x="5053933" y="3800760"/>
              <a:ext cx="1479960" cy="575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8B232E-DCB6-4D42-8A3F-C3EF45F1B3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49613" y="3796440"/>
                <a:ext cx="148860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5A2C3426-D0BB-4048-B2D5-A5096F7D416F}"/>
              </a:ext>
            </a:extLst>
          </p:cNvPr>
          <p:cNvGrpSpPr/>
          <p:nvPr/>
        </p:nvGrpSpPr>
        <p:grpSpPr>
          <a:xfrm>
            <a:off x="183853" y="3708960"/>
            <a:ext cx="5144040" cy="2294280"/>
            <a:chOff x="183853" y="3708960"/>
            <a:chExt cx="5144040" cy="22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14:cNvPr>
                <p14:cNvContentPartPr/>
                <p14:nvPr/>
              </p14:nvContentPartPr>
              <p14:xfrm>
                <a:off x="1569133" y="3708960"/>
                <a:ext cx="2840040" cy="685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C54BB-39E9-4332-AFA3-FFA14520C3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4813" y="3704640"/>
                  <a:ext cx="28486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14:cNvPr>
                <p14:cNvContentPartPr/>
                <p14:nvPr/>
              </p14:nvContentPartPr>
              <p14:xfrm>
                <a:off x="2506213" y="4327080"/>
                <a:ext cx="217800" cy="906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6EFF7A-5EEC-4ABF-B354-88342B3393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01893" y="4322760"/>
                  <a:ext cx="22644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14:cNvPr>
                <p14:cNvContentPartPr/>
                <p14:nvPr/>
              </p14:nvContentPartPr>
              <p14:xfrm>
                <a:off x="2459413" y="4221240"/>
                <a:ext cx="342000" cy="231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619D27D-2696-4577-9F3D-A394196043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5093" y="4216920"/>
                  <a:ext cx="35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14:cNvPr>
                <p14:cNvContentPartPr/>
                <p14:nvPr/>
              </p14:nvContentPartPr>
              <p14:xfrm>
                <a:off x="2396413" y="5293320"/>
                <a:ext cx="213480" cy="284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E2213F8-5256-4EF8-9E70-86B31F6EC3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92093" y="5289000"/>
                  <a:ext cx="222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14:cNvPr>
                <p14:cNvContentPartPr/>
                <p14:nvPr/>
              </p14:nvContentPartPr>
              <p14:xfrm>
                <a:off x="2619973" y="5318520"/>
                <a:ext cx="170640" cy="223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EF61BA-5CB2-41E7-800E-49FCAA2D3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15653" y="5314200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14:cNvPr>
                <p14:cNvContentPartPr/>
                <p14:nvPr/>
              </p14:nvContentPartPr>
              <p14:xfrm>
                <a:off x="2810053" y="5291880"/>
                <a:ext cx="11880" cy="45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F0C0A1-FC5F-4E13-898E-7AFFBE3F0F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05733" y="5287560"/>
                  <a:ext cx="2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14:cNvPr>
                <p14:cNvContentPartPr/>
                <p14:nvPr/>
              </p14:nvContentPartPr>
              <p14:xfrm>
                <a:off x="2856493" y="5390160"/>
                <a:ext cx="84960" cy="123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B40F0DC-CE06-4D5E-9917-0A99A1E374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52173" y="5385840"/>
                  <a:ext cx="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14:cNvPr>
                <p14:cNvContentPartPr/>
                <p14:nvPr/>
              </p14:nvContentPartPr>
              <p14:xfrm>
                <a:off x="2964853" y="5263800"/>
                <a:ext cx="104760" cy="204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DF85211-CEC1-42C5-A6FE-DFA6014193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0533" y="5259480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14:cNvPr>
                <p14:cNvContentPartPr/>
                <p14:nvPr/>
              </p14:nvContentPartPr>
              <p14:xfrm>
                <a:off x="3139093" y="5357040"/>
                <a:ext cx="112680" cy="266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71FD4C-FE88-4CBC-A70E-F1BB3F5490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34773" y="5352720"/>
                  <a:ext cx="121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14:cNvPr>
                <p14:cNvContentPartPr/>
                <p14:nvPr/>
              </p14:nvContentPartPr>
              <p14:xfrm>
                <a:off x="3258613" y="5372160"/>
                <a:ext cx="68040" cy="93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60A256-2C14-4EDF-8E72-485BB0C9CD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4293" y="5367840"/>
                  <a:ext cx="7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14:cNvPr>
                <p14:cNvContentPartPr/>
                <p14:nvPr/>
              </p14:nvContentPartPr>
              <p14:xfrm>
                <a:off x="3350053" y="5365680"/>
                <a:ext cx="87840" cy="81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7497F7B-92D3-4CEB-97CB-F1399A8E82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5733" y="5361360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14:cNvPr>
                <p14:cNvContentPartPr/>
                <p14:nvPr/>
              </p14:nvContentPartPr>
              <p14:xfrm>
                <a:off x="3451213" y="5268840"/>
                <a:ext cx="85320" cy="167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5673DB-C606-4EB1-972F-D32B5A4053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6893" y="5264520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14:cNvPr>
                <p14:cNvContentPartPr/>
                <p14:nvPr/>
              </p14:nvContentPartPr>
              <p14:xfrm>
                <a:off x="3569293" y="5327520"/>
                <a:ext cx="221400" cy="83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C485E2-EC72-4DF8-A07A-5EA94DF89E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4973" y="5323200"/>
                  <a:ext cx="23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14:cNvPr>
                <p14:cNvContentPartPr/>
                <p14:nvPr/>
              </p14:nvContentPartPr>
              <p14:xfrm>
                <a:off x="3856933" y="5286480"/>
                <a:ext cx="295200" cy="144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ACF78F-BD3C-4EE7-AD29-94442BE678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52613" y="5282160"/>
                  <a:ext cx="30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14:cNvPr>
                <p14:cNvContentPartPr/>
                <p14:nvPr/>
              </p14:nvContentPartPr>
              <p14:xfrm>
                <a:off x="4158613" y="5220960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69116A-98DE-4C7A-9305-7A9E6D218C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4293" y="52166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14:cNvPr>
                <p14:cNvContentPartPr/>
                <p14:nvPr/>
              </p14:nvContentPartPr>
              <p14:xfrm>
                <a:off x="4113253" y="5281800"/>
                <a:ext cx="307440" cy="114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EE09F77-FD99-4955-A935-6A8FA6794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8933" y="5277480"/>
                  <a:ext cx="31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14:cNvPr>
                <p14:cNvContentPartPr/>
                <p14:nvPr/>
              </p14:nvContentPartPr>
              <p14:xfrm>
                <a:off x="4433653" y="5210160"/>
                <a:ext cx="21960" cy="44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DEA7833-EBF7-475B-80C0-63C1451AF4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29333" y="5205840"/>
                  <a:ext cx="30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14:cNvPr>
                <p14:cNvContentPartPr/>
                <p14:nvPr/>
              </p14:nvContentPartPr>
              <p14:xfrm>
                <a:off x="4469653" y="5280720"/>
                <a:ext cx="298800" cy="89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206262-60C9-415D-8DE2-0D48472900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5333" y="5276400"/>
                  <a:ext cx="30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14:cNvPr>
                <p14:cNvContentPartPr/>
                <p14:nvPr/>
              </p14:nvContentPartPr>
              <p14:xfrm>
                <a:off x="2273293" y="5490240"/>
                <a:ext cx="3054600" cy="224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79F6996-7461-48A0-8348-55F81BBB4E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68973" y="5485920"/>
                  <a:ext cx="3063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14:cNvPr>
                <p14:cNvContentPartPr/>
                <p14:nvPr/>
              </p14:nvContentPartPr>
              <p14:xfrm>
                <a:off x="1821133" y="4209000"/>
                <a:ext cx="3260520" cy="101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66CB1C-B34F-4FBD-B744-72C425B51C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6813" y="4204680"/>
                  <a:ext cx="326916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14:cNvPr>
                <p14:cNvContentPartPr/>
                <p14:nvPr/>
              </p14:nvContentPartPr>
              <p14:xfrm>
                <a:off x="301573" y="5335800"/>
                <a:ext cx="152640" cy="325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A08E96-495E-4904-8CCE-7EA751936E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7253" y="5331480"/>
                  <a:ext cx="161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14:cNvPr>
                <p14:cNvContentPartPr/>
                <p14:nvPr/>
              </p14:nvContentPartPr>
              <p14:xfrm>
                <a:off x="495613" y="5425800"/>
                <a:ext cx="187560" cy="116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F474C2-782A-4A58-A811-617E476E61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1293" y="5421480"/>
                  <a:ext cx="19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14:cNvPr>
                <p14:cNvContentPartPr/>
                <p14:nvPr/>
              </p14:nvContentPartPr>
              <p14:xfrm>
                <a:off x="746173" y="5427240"/>
                <a:ext cx="396000" cy="123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89E5057-8921-4450-8074-6EB0E8E18E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853" y="5422920"/>
                  <a:ext cx="40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14:cNvPr>
                <p14:cNvContentPartPr/>
                <p14:nvPr/>
              </p14:nvContentPartPr>
              <p14:xfrm>
                <a:off x="1030573" y="5496360"/>
                <a:ext cx="89280" cy="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B48AA28-601E-4B14-AC88-BAFE6D852F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253" y="5492040"/>
                  <a:ext cx="97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14:cNvPr>
                <p14:cNvContentPartPr/>
                <p14:nvPr/>
              </p14:nvContentPartPr>
              <p14:xfrm>
                <a:off x="1161973" y="5344080"/>
                <a:ext cx="469080" cy="193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BBABEC7-8657-479B-AEB2-B0CA56619E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7653" y="5339760"/>
                  <a:ext cx="47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14:cNvPr>
                <p14:cNvContentPartPr/>
                <p14:nvPr/>
              </p14:nvContentPartPr>
              <p14:xfrm>
                <a:off x="1547893" y="5235360"/>
                <a:ext cx="186840" cy="407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CE89BD0-838C-4E71-89F5-B768477FA9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3573" y="5231040"/>
                  <a:ext cx="195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14:cNvPr>
                <p14:cNvContentPartPr/>
                <p14:nvPr/>
              </p14:nvContentPartPr>
              <p14:xfrm>
                <a:off x="4840453" y="5250120"/>
                <a:ext cx="187920" cy="153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195D9C-FE06-4F04-8F1B-066D1869E8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6133" y="5245800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14:cNvPr>
                <p14:cNvContentPartPr/>
                <p14:nvPr/>
              </p14:nvContentPartPr>
              <p14:xfrm>
                <a:off x="4826413" y="5291880"/>
                <a:ext cx="298080" cy="43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91723B0-3FD9-431E-AED7-AC64C1448C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22093" y="5287560"/>
                  <a:ext cx="30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14:cNvPr>
                <p14:cNvContentPartPr/>
                <p14:nvPr/>
              </p14:nvContentPartPr>
              <p14:xfrm>
                <a:off x="183853" y="5054640"/>
                <a:ext cx="1892520" cy="948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E44A2B-0CED-4B58-8AC7-5C0719E6BF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533" y="5050320"/>
                  <a:ext cx="1901160" cy="9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8153AE4-98F1-423C-B1D5-1BDD5941097D}"/>
              </a:ext>
            </a:extLst>
          </p:cNvPr>
          <p:cNvGrpSpPr/>
          <p:nvPr/>
        </p:nvGrpSpPr>
        <p:grpSpPr>
          <a:xfrm>
            <a:off x="816373" y="2565600"/>
            <a:ext cx="4440600" cy="1357200"/>
            <a:chOff x="816373" y="2565600"/>
            <a:chExt cx="4440600" cy="13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14:cNvPr>
                <p14:cNvContentPartPr/>
                <p14:nvPr/>
              </p14:nvContentPartPr>
              <p14:xfrm>
                <a:off x="4331773" y="2703480"/>
                <a:ext cx="925200" cy="1182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377468-DC86-4170-B2AE-3A423A3F8C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7453" y="2699160"/>
                  <a:ext cx="933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14:cNvPr>
                <p14:cNvContentPartPr/>
                <p14:nvPr/>
              </p14:nvContentPartPr>
              <p14:xfrm>
                <a:off x="3118573" y="2692680"/>
                <a:ext cx="1062000" cy="158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04274C-D969-400F-A666-6EE711A9F7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4253" y="2688360"/>
                  <a:ext cx="1070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14:cNvPr>
                <p14:cNvContentPartPr/>
                <p14:nvPr/>
              </p14:nvContentPartPr>
              <p14:xfrm>
                <a:off x="4056373" y="2738400"/>
                <a:ext cx="281160" cy="215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5DCDC-1B5B-43E8-A458-6021DC5A72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2053" y="2734080"/>
                  <a:ext cx="28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14:cNvPr>
                <p14:cNvContentPartPr/>
                <p14:nvPr/>
              </p14:nvContentPartPr>
              <p14:xfrm>
                <a:off x="1281493" y="2740200"/>
                <a:ext cx="113760" cy="237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3F92357-2FBA-44AC-B1E2-D0CB20105D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77173" y="2735880"/>
                  <a:ext cx="122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14:cNvPr>
                <p14:cNvContentPartPr/>
                <p14:nvPr/>
              </p14:nvContentPartPr>
              <p14:xfrm>
                <a:off x="1440973" y="2733720"/>
                <a:ext cx="111600" cy="87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A5C1EF-4225-4797-922F-0D7B07ED06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6653" y="2729400"/>
                  <a:ext cx="12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14:cNvPr>
                <p14:cNvContentPartPr/>
                <p14:nvPr/>
              </p14:nvContentPartPr>
              <p14:xfrm>
                <a:off x="1588933" y="2623560"/>
                <a:ext cx="394200" cy="178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94E27EE-46DC-4E82-B521-EFC2677C6D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84613" y="2619240"/>
                  <a:ext cx="40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14:cNvPr>
                <p14:cNvContentPartPr/>
                <p14:nvPr/>
              </p14:nvContentPartPr>
              <p14:xfrm>
                <a:off x="1787653" y="2565600"/>
                <a:ext cx="24120" cy="3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7196C57-26E1-4696-9CF9-D26EA0C5A7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3333" y="2561280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14:cNvPr>
                <p14:cNvContentPartPr/>
                <p14:nvPr/>
              </p14:nvContentPartPr>
              <p14:xfrm>
                <a:off x="2176453" y="2634360"/>
                <a:ext cx="423000" cy="120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73F72D-7775-4F48-8451-755C19098F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2133" y="2630040"/>
                  <a:ext cx="43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14:cNvPr>
                <p14:cNvContentPartPr/>
                <p14:nvPr/>
              </p14:nvContentPartPr>
              <p14:xfrm>
                <a:off x="2656693" y="2566680"/>
                <a:ext cx="135360" cy="171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316E34-B028-4CA2-B049-7DDB9C966D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52373" y="2562360"/>
                  <a:ext cx="144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14:cNvPr>
                <p14:cNvContentPartPr/>
                <p14:nvPr/>
              </p14:nvContentPartPr>
              <p14:xfrm>
                <a:off x="1100053" y="3032160"/>
                <a:ext cx="99000" cy="146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EFDE39C-C72F-480E-9812-0CEAE18091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733" y="3027840"/>
                  <a:ext cx="107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14:cNvPr>
                <p14:cNvContentPartPr/>
                <p14:nvPr/>
              </p14:nvContentPartPr>
              <p14:xfrm>
                <a:off x="1227853" y="3015600"/>
                <a:ext cx="134280" cy="141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8D39F7-FCD7-48FE-9651-E9CBD54C11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3533" y="3011280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14:cNvPr>
                <p14:cNvContentPartPr/>
                <p14:nvPr/>
              </p14:nvContentPartPr>
              <p14:xfrm>
                <a:off x="1356013" y="3031080"/>
                <a:ext cx="21960" cy="29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DC62CB-16B2-4430-A9AD-2A959265FF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51693" y="3026760"/>
                  <a:ext cx="30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14:cNvPr>
                <p14:cNvContentPartPr/>
                <p14:nvPr/>
              </p14:nvContentPartPr>
              <p14:xfrm>
                <a:off x="1415053" y="2958720"/>
                <a:ext cx="96120" cy="153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C743FD-BAA7-4278-A679-3D3FCE0137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10733" y="2954400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14:cNvPr>
                <p14:cNvContentPartPr/>
                <p14:nvPr/>
              </p14:nvContentPartPr>
              <p14:xfrm>
                <a:off x="1549333" y="3016320"/>
                <a:ext cx="50760" cy="205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67A450-09A7-4A59-B20D-F6BB12124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45013" y="3012000"/>
                  <a:ext cx="59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14:cNvPr>
                <p14:cNvContentPartPr/>
                <p14:nvPr/>
              </p14:nvContentPartPr>
              <p14:xfrm>
                <a:off x="1621693" y="3021720"/>
                <a:ext cx="125640" cy="75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4C0D86-98CA-467A-929E-6D92899E9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17373" y="3017400"/>
                  <a:ext cx="13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14:cNvPr>
                <p14:cNvContentPartPr/>
                <p14:nvPr/>
              </p14:nvContentPartPr>
              <p14:xfrm>
                <a:off x="1766413" y="2970960"/>
                <a:ext cx="63720" cy="109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1A25F1-461E-4FBA-9B3A-10AC07717B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62093" y="2966640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14:cNvPr>
                <p14:cNvContentPartPr/>
                <p14:nvPr/>
              </p14:nvContentPartPr>
              <p14:xfrm>
                <a:off x="1847773" y="3005520"/>
                <a:ext cx="157680" cy="60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B58D513-EB09-4AF4-980A-F6AFC165A1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3453" y="3001200"/>
                  <a:ext cx="16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14:cNvPr>
                <p14:cNvContentPartPr/>
                <p14:nvPr/>
              </p14:nvContentPartPr>
              <p14:xfrm>
                <a:off x="2047573" y="2987160"/>
                <a:ext cx="305640" cy="81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BB28DCC-8A8F-4F7A-98D6-76608C7426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3253" y="2982840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14:cNvPr>
                <p14:cNvContentPartPr/>
                <p14:nvPr/>
              </p14:nvContentPartPr>
              <p14:xfrm>
                <a:off x="2395693" y="2907960"/>
                <a:ext cx="96480" cy="190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A61D4E-073C-4817-99E5-D27C784FDF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1373" y="2903640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14:cNvPr>
                <p14:cNvContentPartPr/>
                <p14:nvPr/>
              </p14:nvContentPartPr>
              <p14:xfrm>
                <a:off x="2497573" y="2965200"/>
                <a:ext cx="292320" cy="188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B9822A-A987-48C0-91FF-0B45569BEF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3253" y="2960880"/>
                  <a:ext cx="30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14:cNvPr>
                <p14:cNvContentPartPr/>
                <p14:nvPr/>
              </p14:nvContentPartPr>
              <p14:xfrm>
                <a:off x="2896813" y="2982120"/>
                <a:ext cx="156960" cy="12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37B08B-9423-4B1D-97AA-7B5DF8D132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2493" y="2977800"/>
                  <a:ext cx="165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14:cNvPr>
                <p14:cNvContentPartPr/>
                <p14:nvPr/>
              </p14:nvContentPartPr>
              <p14:xfrm>
                <a:off x="3136933" y="2904720"/>
                <a:ext cx="131400" cy="156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E10BDC2-6E93-4733-AFF4-2D6F2ED348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2613" y="2900400"/>
                  <a:ext cx="14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14:cNvPr>
                <p14:cNvContentPartPr/>
                <p14:nvPr/>
              </p14:nvContentPartPr>
              <p14:xfrm>
                <a:off x="3409813" y="2783760"/>
                <a:ext cx="140400" cy="150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8670E7-A357-4D53-BC3C-4B6F986703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5493" y="2779440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14:cNvPr>
                <p14:cNvContentPartPr/>
                <p14:nvPr/>
              </p14:nvContentPartPr>
              <p14:xfrm>
                <a:off x="3420613" y="2749200"/>
                <a:ext cx="122400" cy="1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B928C0-F669-4B83-8807-1FF6A3C524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16293" y="2744880"/>
                  <a:ext cx="131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14:cNvPr>
                <p14:cNvContentPartPr/>
                <p14:nvPr/>
              </p14:nvContentPartPr>
              <p14:xfrm>
                <a:off x="3414853" y="2943960"/>
                <a:ext cx="89280" cy="86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6F8D35-8B83-4449-93E3-E4A0F75453A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10533" y="2939640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14:cNvPr>
                <p14:cNvContentPartPr/>
                <p14:nvPr/>
              </p14:nvContentPartPr>
              <p14:xfrm>
                <a:off x="816373" y="2747040"/>
                <a:ext cx="2483280" cy="747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560D28-B968-44EB-B8F4-9F4D7DE522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053" y="2742720"/>
                  <a:ext cx="24919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14:cNvPr>
                <p14:cNvContentPartPr/>
                <p14:nvPr/>
              </p14:nvContentPartPr>
              <p14:xfrm>
                <a:off x="4386853" y="2843880"/>
                <a:ext cx="800640" cy="1078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16F5C55-4D07-4B03-9F29-1DEC091D20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2533" y="2839560"/>
                  <a:ext cx="809280" cy="10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14:cNvPr>
              <p14:cNvContentPartPr/>
              <p14:nvPr/>
            </p14:nvContentPartPr>
            <p14:xfrm>
              <a:off x="2572453" y="2753880"/>
              <a:ext cx="321840" cy="531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7B325ED-8E9A-4455-9AD8-4EF6EA0AB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133" y="2749560"/>
                <a:ext cx="3304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14:cNvPr>
              <p14:cNvContentPartPr/>
              <p14:nvPr/>
            </p14:nvContentPartPr>
            <p14:xfrm>
              <a:off x="5723893" y="2786640"/>
              <a:ext cx="308160" cy="528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AF48F7D-7A34-4736-B1BB-EC65F47F9A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9573" y="2782320"/>
                <a:ext cx="3168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14:cNvPr>
              <p14:cNvContentPartPr/>
              <p14:nvPr/>
            </p14:nvContentPartPr>
            <p14:xfrm>
              <a:off x="7411213" y="3231240"/>
              <a:ext cx="1236600" cy="98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DAFA05D-9D24-4A58-88D0-DF553D9EBE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893" y="3226920"/>
                <a:ext cx="1245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14:cNvPr>
              <p14:cNvContentPartPr/>
              <p14:nvPr/>
            </p14:nvContentPartPr>
            <p14:xfrm>
              <a:off x="725653" y="3679080"/>
              <a:ext cx="2211120" cy="59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53BBC3F-5EB8-43B3-B5BF-F273E7256B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333" y="3674760"/>
                <a:ext cx="2219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14:cNvPr>
              <p14:cNvContentPartPr/>
              <p14:nvPr/>
            </p14:nvContentPartPr>
            <p14:xfrm>
              <a:off x="3854773" y="3688080"/>
              <a:ext cx="1331640" cy="26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4A15512-E944-4752-8F1D-605B6BE0F1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0453" y="3683760"/>
                <a:ext cx="1340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14:cNvPr>
              <p14:cNvContentPartPr/>
              <p14:nvPr/>
            </p14:nvContentPartPr>
            <p14:xfrm>
              <a:off x="656173" y="4096680"/>
              <a:ext cx="3348000" cy="900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2D5FCD3-BB3B-44F3-AE6F-9792B85F7B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853" y="4092360"/>
                <a:ext cx="3356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14:cNvPr>
              <p14:cNvContentPartPr/>
              <p14:nvPr/>
            </p14:nvContentPartPr>
            <p14:xfrm>
              <a:off x="3029653" y="2162040"/>
              <a:ext cx="1808640" cy="733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A13720-5447-4065-AA9F-D476507401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5333" y="2157720"/>
                <a:ext cx="181728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14:cNvPr>
              <p14:cNvContentPartPr/>
              <p14:nvPr/>
            </p14:nvContentPartPr>
            <p14:xfrm>
              <a:off x="4993813" y="1970160"/>
              <a:ext cx="290520" cy="118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89CE444-065A-42A9-BB7E-F724C8CF00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9493" y="1965840"/>
                <a:ext cx="299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14:cNvPr>
              <p14:cNvContentPartPr/>
              <p14:nvPr/>
            </p14:nvContentPartPr>
            <p14:xfrm>
              <a:off x="5220613" y="1868280"/>
              <a:ext cx="360" cy="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2A4C1B9-D0D8-4D28-88CD-6B9F97A2CF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16293" y="18639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14:cNvPr>
              <p14:cNvContentPartPr/>
              <p14:nvPr/>
            </p14:nvContentPartPr>
            <p14:xfrm>
              <a:off x="5512213" y="1835520"/>
              <a:ext cx="37800" cy="190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D8C0AA9-7578-481F-8BE0-D827BD580A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7893" y="1831200"/>
                <a:ext cx="46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14:cNvPr>
              <p14:cNvContentPartPr/>
              <p14:nvPr/>
            </p14:nvContentPartPr>
            <p14:xfrm>
              <a:off x="5454613" y="1830840"/>
              <a:ext cx="163800" cy="15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D41E488-C8B9-447F-96DA-C9A629780F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50293" y="1826520"/>
                <a:ext cx="172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14:cNvPr>
              <p14:cNvContentPartPr/>
              <p14:nvPr/>
            </p14:nvContentPartPr>
            <p14:xfrm>
              <a:off x="5442373" y="1915080"/>
              <a:ext cx="137520" cy="6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4A3D94-F9D1-4F17-A5EF-55C7CB4EEE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38053" y="1910760"/>
                <a:ext cx="146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14:cNvPr>
              <p14:cNvContentPartPr/>
              <p14:nvPr/>
            </p14:nvContentPartPr>
            <p14:xfrm>
              <a:off x="5572693" y="1914000"/>
              <a:ext cx="239040" cy="738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4F2B05-E980-4B63-A588-07763006FA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373" y="1909680"/>
                <a:ext cx="247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14:cNvPr>
              <p14:cNvContentPartPr/>
              <p14:nvPr/>
            </p14:nvContentPartPr>
            <p14:xfrm>
              <a:off x="5849173" y="1811760"/>
              <a:ext cx="110880" cy="175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5A03F58-9ABD-4991-A330-E09A7F3479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853" y="1807440"/>
                <a:ext cx="119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14:cNvPr>
              <p14:cNvContentPartPr/>
              <p14:nvPr/>
            </p14:nvContentPartPr>
            <p14:xfrm>
              <a:off x="6030253" y="1798440"/>
              <a:ext cx="190800" cy="188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0C8E08-4544-4BBF-A0A4-49BEB905FB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5933" y="1794120"/>
                <a:ext cx="199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14:cNvPr>
              <p14:cNvContentPartPr/>
              <p14:nvPr/>
            </p14:nvContentPartPr>
            <p14:xfrm>
              <a:off x="6193333" y="1790520"/>
              <a:ext cx="5760" cy="19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82D80A4-D6D8-43E9-8954-273F550920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89013" y="1786200"/>
                <a:ext cx="1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14:cNvPr>
              <p14:cNvContentPartPr/>
              <p14:nvPr/>
            </p14:nvContentPartPr>
            <p14:xfrm>
              <a:off x="6263533" y="1883040"/>
              <a:ext cx="236520" cy="63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24034BD-E281-4FBA-8A42-C5B0453B675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9213" y="1878720"/>
                <a:ext cx="2451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0DDC06A-569C-4327-AF95-B5012EF3566E}"/>
              </a:ext>
            </a:extLst>
          </p:cNvPr>
          <p:cNvGrpSpPr/>
          <p:nvPr/>
        </p:nvGrpSpPr>
        <p:grpSpPr>
          <a:xfrm>
            <a:off x="10981333" y="229200"/>
            <a:ext cx="394920" cy="202320"/>
            <a:chOff x="10981333" y="229200"/>
            <a:chExt cx="3949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14:cNvPr>
                <p14:cNvContentPartPr/>
                <p14:nvPr/>
              </p14:nvContentPartPr>
              <p14:xfrm>
                <a:off x="10981333" y="245040"/>
                <a:ext cx="237240" cy="186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297062-297E-4E04-9DF4-94B7E4BC20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77013" y="240720"/>
                  <a:ext cx="24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14:cNvPr>
                <p14:cNvContentPartPr/>
                <p14:nvPr/>
              </p14:nvContentPartPr>
              <p14:xfrm>
                <a:off x="11012293" y="311280"/>
                <a:ext cx="148320" cy="25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8213BE7-88BA-4B84-8DAC-83B872D479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07973" y="306960"/>
                  <a:ext cx="156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14:cNvPr>
                <p14:cNvContentPartPr/>
                <p14:nvPr/>
              </p14:nvContentPartPr>
              <p14:xfrm>
                <a:off x="11206333" y="229200"/>
                <a:ext cx="169920" cy="192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1D1630-9F16-443D-BA7D-F9EDF2BB7E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02013" y="224880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14:cNvPr>
              <p14:cNvContentPartPr/>
              <p14:nvPr/>
            </p14:nvContentPartPr>
            <p14:xfrm>
              <a:off x="2080693" y="4275240"/>
              <a:ext cx="1079640" cy="8395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8A71703-82CF-488F-B960-59F528F843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6373" y="4270920"/>
                <a:ext cx="108828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54F5CE9C-B81A-4B31-9483-CEFEF17FE296}"/>
              </a:ext>
            </a:extLst>
          </p:cNvPr>
          <p:cNvGrpSpPr/>
          <p:nvPr/>
        </p:nvGrpSpPr>
        <p:grpSpPr>
          <a:xfrm>
            <a:off x="738613" y="5051400"/>
            <a:ext cx="7723440" cy="798840"/>
            <a:chOff x="738613" y="5051400"/>
            <a:chExt cx="772344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14:cNvPr>
                <p14:cNvContentPartPr/>
                <p14:nvPr/>
              </p14:nvContentPartPr>
              <p14:xfrm>
                <a:off x="1267093" y="5188920"/>
                <a:ext cx="29520" cy="232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D0A5B7C-EE7C-46DB-823C-6D79BDE5D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62773" y="5184600"/>
                  <a:ext cx="38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14:cNvPr>
                <p14:cNvContentPartPr/>
                <p14:nvPr/>
              </p14:nvContentPartPr>
              <p14:xfrm>
                <a:off x="1253773" y="5226360"/>
                <a:ext cx="141120" cy="19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B3D2A5-5743-4B3E-8EAE-767037D2F2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9453" y="5222040"/>
                  <a:ext cx="14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14:cNvPr>
                <p14:cNvContentPartPr/>
                <p14:nvPr/>
              </p14:nvContentPartPr>
              <p14:xfrm>
                <a:off x="1252333" y="5266680"/>
                <a:ext cx="114840" cy="156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4762E01-103A-489C-BEA4-9E6BB25A0B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48013" y="5262360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14:cNvPr>
                <p14:cNvContentPartPr/>
                <p14:nvPr/>
              </p14:nvContentPartPr>
              <p14:xfrm>
                <a:off x="1386613" y="5300160"/>
                <a:ext cx="337320" cy="124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C29EA27-3B17-4718-84A9-1165DF25D0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82293" y="5295840"/>
                  <a:ext cx="345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14:cNvPr>
                <p14:cNvContentPartPr/>
                <p14:nvPr/>
              </p14:nvContentPartPr>
              <p14:xfrm>
                <a:off x="1751293" y="5231760"/>
                <a:ext cx="378720" cy="303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96BCD2-F64C-4AEF-A0E6-7F03D77CD5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46973" y="5227440"/>
                  <a:ext cx="387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14:cNvPr>
                <p14:cNvContentPartPr/>
                <p14:nvPr/>
              </p14:nvContentPartPr>
              <p14:xfrm>
                <a:off x="2186533" y="5296920"/>
                <a:ext cx="63360" cy="103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803620-B2CE-48C2-B43F-81EFA15746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2213" y="5292600"/>
                  <a:ext cx="72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14:cNvPr>
                <p14:cNvContentPartPr/>
                <p14:nvPr/>
              </p14:nvContentPartPr>
              <p14:xfrm>
                <a:off x="2291653" y="5193960"/>
                <a:ext cx="432360" cy="199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8505FBB-6DA1-4811-BADE-4570E1F7EF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7333" y="5189640"/>
                  <a:ext cx="44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14:cNvPr>
                <p14:cNvContentPartPr/>
                <p14:nvPr/>
              </p14:nvContentPartPr>
              <p14:xfrm>
                <a:off x="2821573" y="5242200"/>
                <a:ext cx="180720" cy="113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CEC735A-89DB-44ED-8F18-ACEDE692D8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17253" y="5237880"/>
                  <a:ext cx="18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14:cNvPr>
                <p14:cNvContentPartPr/>
                <p14:nvPr/>
              </p14:nvContentPartPr>
              <p14:xfrm>
                <a:off x="3026053" y="5250840"/>
                <a:ext cx="110880" cy="95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FA1E8A-2458-4039-B468-2F1BCB3ACF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1733" y="5246520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14:cNvPr>
                <p14:cNvContentPartPr/>
                <p14:nvPr/>
              </p14:nvContentPartPr>
              <p14:xfrm>
                <a:off x="3211813" y="5181720"/>
                <a:ext cx="111600" cy="131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EDEA78-27D4-48E8-A239-DBC4D2E2B2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7493" y="5177400"/>
                  <a:ext cx="12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14:cNvPr>
                <p14:cNvContentPartPr/>
                <p14:nvPr/>
              </p14:nvContentPartPr>
              <p14:xfrm>
                <a:off x="3382093" y="5145360"/>
                <a:ext cx="149040" cy="179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D728E2-5968-46A9-868A-E8218945E8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77773" y="5141040"/>
                  <a:ext cx="15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14:cNvPr>
                <p14:cNvContentPartPr/>
                <p14:nvPr/>
              </p14:nvContentPartPr>
              <p14:xfrm>
                <a:off x="3581893" y="5229600"/>
                <a:ext cx="133560" cy="107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5CEBF4-F581-450C-AE56-E34F8AAE59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77573" y="5225280"/>
                  <a:ext cx="14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14:cNvPr>
                <p14:cNvContentPartPr/>
                <p14:nvPr/>
              </p14:nvContentPartPr>
              <p14:xfrm>
                <a:off x="3768013" y="5107920"/>
                <a:ext cx="185400" cy="228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FA88A45-15D8-42A1-8F46-BFEF764254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63693" y="5103600"/>
                  <a:ext cx="194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14:cNvPr>
                <p14:cNvContentPartPr/>
                <p14:nvPr/>
              </p14:nvContentPartPr>
              <p14:xfrm>
                <a:off x="3727333" y="5171280"/>
                <a:ext cx="129240" cy="10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455CB54-194F-4195-91E3-F3A409AAED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23013" y="5166960"/>
                  <a:ext cx="13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14:cNvPr>
                <p14:cNvContentPartPr/>
                <p14:nvPr/>
              </p14:nvContentPartPr>
              <p14:xfrm>
                <a:off x="3959173" y="5197200"/>
                <a:ext cx="172080" cy="92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8C5B39A-4532-49D6-BE20-CB7CE17D78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54853" y="5192880"/>
                  <a:ext cx="18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14:cNvPr>
                <p14:cNvContentPartPr/>
                <p14:nvPr/>
              </p14:nvContentPartPr>
              <p14:xfrm>
                <a:off x="4111093" y="5192520"/>
                <a:ext cx="138960" cy="93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3F71189-01A8-4110-A2DE-623A03A348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06773" y="5188200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14:cNvPr>
                <p14:cNvContentPartPr/>
                <p14:nvPr/>
              </p14:nvContentPartPr>
              <p14:xfrm>
                <a:off x="3618613" y="5051400"/>
                <a:ext cx="87120" cy="35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CB69C-DE07-4E03-92AE-EF299B2F61A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4293" y="5047080"/>
                  <a:ext cx="9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14:cNvPr>
                <p14:cNvContentPartPr/>
                <p14:nvPr/>
              </p14:nvContentPartPr>
              <p14:xfrm>
                <a:off x="740773" y="5314560"/>
                <a:ext cx="138240" cy="7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FA4E660-EF05-4E0E-A16D-C3EAA34505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6453" y="5310240"/>
                  <a:ext cx="146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14:cNvPr>
                <p14:cNvContentPartPr/>
                <p14:nvPr/>
              </p14:nvContentPartPr>
              <p14:xfrm>
                <a:off x="738613" y="5360280"/>
                <a:ext cx="113760" cy="17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E60163-2A3D-4A13-AD87-3A571E10C8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293" y="5355960"/>
                  <a:ext cx="12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14:cNvPr>
                <p14:cNvContentPartPr/>
                <p14:nvPr/>
              </p14:nvContentPartPr>
              <p14:xfrm>
                <a:off x="879733" y="5251560"/>
                <a:ext cx="95400" cy="177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1E1E707-1026-4F66-8576-DFF9D97917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413" y="5247240"/>
                  <a:ext cx="104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14:cNvPr>
                <p14:cNvContentPartPr/>
                <p14:nvPr/>
              </p14:nvContentPartPr>
              <p14:xfrm>
                <a:off x="4535173" y="5216640"/>
                <a:ext cx="110520" cy="92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0A3FFC9-A337-4E14-AB7B-68EFF4F27B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30853" y="5212320"/>
                  <a:ext cx="119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14:cNvPr>
                <p14:cNvContentPartPr/>
                <p14:nvPr/>
              </p14:nvContentPartPr>
              <p14:xfrm>
                <a:off x="4675213" y="5211240"/>
                <a:ext cx="68760" cy="82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8BE222F-AE1E-42E5-BA7F-425CA4AE2B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70893" y="5206920"/>
                  <a:ext cx="7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14:cNvPr>
                <p14:cNvContentPartPr/>
                <p14:nvPr/>
              </p14:nvContentPartPr>
              <p14:xfrm>
                <a:off x="4806613" y="5125920"/>
                <a:ext cx="98640" cy="150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CA34CB-8E26-43BB-A894-154C91BD0B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02293" y="5121600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14:cNvPr>
                <p14:cNvContentPartPr/>
                <p14:nvPr/>
              </p14:nvContentPartPr>
              <p14:xfrm>
                <a:off x="5111893" y="5172000"/>
                <a:ext cx="119880" cy="107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414BC74-EFEC-4776-B419-E7B0954697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07573" y="5167680"/>
                  <a:ext cx="12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14:cNvPr>
                <p14:cNvContentPartPr/>
                <p14:nvPr/>
              </p14:nvContentPartPr>
              <p14:xfrm>
                <a:off x="5289733" y="5200080"/>
                <a:ext cx="298440" cy="79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D8EA1C-F2BD-4DD0-824B-9801D0E1EC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5413" y="5195760"/>
                  <a:ext cx="30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14:cNvPr>
                <p14:cNvContentPartPr/>
                <p14:nvPr/>
              </p14:nvContentPartPr>
              <p14:xfrm>
                <a:off x="5679973" y="5119440"/>
                <a:ext cx="120600" cy="191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18DB8D6-8CD7-4782-9C63-B576917B73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5653" y="5115120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14:cNvPr>
                <p14:cNvContentPartPr/>
                <p14:nvPr/>
              </p14:nvContentPartPr>
              <p14:xfrm>
                <a:off x="5783653" y="5113320"/>
                <a:ext cx="270000" cy="186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4E2120-E405-40F6-9ED3-D1CD7E187A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79333" y="5109000"/>
                  <a:ext cx="278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14:cNvPr>
                <p14:cNvContentPartPr/>
                <p14:nvPr/>
              </p14:nvContentPartPr>
              <p14:xfrm>
                <a:off x="6056893" y="5184960"/>
                <a:ext cx="118080" cy="94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D7B3DE8-230F-4CC6-B952-2B99C21311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52573" y="5180640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14:cNvPr>
                <p14:cNvContentPartPr/>
                <p14:nvPr/>
              </p14:nvContentPartPr>
              <p14:xfrm>
                <a:off x="6196933" y="5214120"/>
                <a:ext cx="108360" cy="59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DDE623E-4C1C-492A-92C6-99BEDCB70E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2613" y="5209800"/>
                  <a:ext cx="117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14:cNvPr>
                <p14:cNvContentPartPr/>
                <p14:nvPr/>
              </p14:nvContentPartPr>
              <p14:xfrm>
                <a:off x="6338773" y="5106480"/>
                <a:ext cx="309600" cy="165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BF31C7-72CD-4491-A759-85137316D3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34453" y="5102160"/>
                  <a:ext cx="31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14:cNvPr>
                <p14:cNvContentPartPr/>
                <p14:nvPr/>
              </p14:nvContentPartPr>
              <p14:xfrm>
                <a:off x="6632893" y="5123400"/>
                <a:ext cx="16560" cy="39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79FB8E-06D1-4BA5-8385-B128CDD476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8573" y="5119080"/>
                  <a:ext cx="25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14:cNvPr>
                <p14:cNvContentPartPr/>
                <p14:nvPr/>
              </p14:nvContentPartPr>
              <p14:xfrm>
                <a:off x="6686533" y="5075160"/>
                <a:ext cx="132840" cy="181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1EA0D53-587D-43B4-B712-F1B30959E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2213" y="5070840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14:cNvPr>
                <p14:cNvContentPartPr/>
                <p14:nvPr/>
              </p14:nvContentPartPr>
              <p14:xfrm>
                <a:off x="6828733" y="5188920"/>
                <a:ext cx="219960" cy="79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34C4A5-FDB0-48C0-ADBB-42BEFAFE60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4413" y="5184600"/>
                  <a:ext cx="228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14:cNvPr>
                <p14:cNvContentPartPr/>
                <p14:nvPr/>
              </p14:nvContentPartPr>
              <p14:xfrm>
                <a:off x="6199453" y="5066520"/>
                <a:ext cx="171360" cy="15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3FE8F4-7BF6-44DB-B5AC-42F4389386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5133" y="5062200"/>
                  <a:ext cx="180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14:cNvPr>
                <p14:cNvContentPartPr/>
                <p14:nvPr/>
              </p14:nvContentPartPr>
              <p14:xfrm>
                <a:off x="7185853" y="5098200"/>
                <a:ext cx="279000" cy="144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437B86-2258-4104-8BC5-59B96FE9F9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81533" y="5093880"/>
                  <a:ext cx="28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14:cNvPr>
                <p14:cNvContentPartPr/>
                <p14:nvPr/>
              </p14:nvContentPartPr>
              <p14:xfrm>
                <a:off x="7450453" y="5064360"/>
                <a:ext cx="324720" cy="163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95E1C40-A160-40B5-A7ED-2424C09E91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6133" y="5060040"/>
                  <a:ext cx="33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14:cNvPr>
                <p14:cNvContentPartPr/>
                <p14:nvPr/>
              </p14:nvContentPartPr>
              <p14:xfrm>
                <a:off x="7872733" y="5103600"/>
                <a:ext cx="356400" cy="133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2094E91-F1E0-4700-9269-9C53EA01AB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68413" y="5099280"/>
                  <a:ext cx="365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14:cNvPr>
                <p14:cNvContentPartPr/>
                <p14:nvPr/>
              </p14:nvContentPartPr>
              <p14:xfrm>
                <a:off x="5203693" y="5481240"/>
                <a:ext cx="170640" cy="215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A84BEF7-C5DF-4D88-9DBE-3ADDCAACBD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99373" y="5476920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14:cNvPr>
                <p14:cNvContentPartPr/>
                <p14:nvPr/>
              </p14:nvContentPartPr>
              <p14:xfrm>
                <a:off x="5400973" y="5557200"/>
                <a:ext cx="349920" cy="108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7934B78-A5A3-478F-AA2D-55DC002A52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6653" y="5552880"/>
                  <a:ext cx="35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14:cNvPr>
                <p14:cNvContentPartPr/>
                <p14:nvPr/>
              </p14:nvContentPartPr>
              <p14:xfrm>
                <a:off x="5768533" y="5501760"/>
                <a:ext cx="146160" cy="12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34986CC-C992-4BC0-96C8-716FD9270F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64213" y="5497440"/>
                  <a:ext cx="15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14:cNvPr>
                <p14:cNvContentPartPr/>
                <p14:nvPr/>
              </p14:nvContentPartPr>
              <p14:xfrm>
                <a:off x="5885893" y="5555760"/>
                <a:ext cx="200520" cy="294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FA6526-2FC6-4576-902A-5AD34C8DAB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81573" y="5551440"/>
                  <a:ext cx="209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14:cNvPr>
                <p14:cNvContentPartPr/>
                <p14:nvPr/>
              </p14:nvContentPartPr>
              <p14:xfrm>
                <a:off x="6122773" y="5559720"/>
                <a:ext cx="87840" cy="84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6E4EF3-CB8F-4F4A-AEC0-182D2EAC46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18453" y="5555400"/>
                  <a:ext cx="9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14:cNvPr>
                <p14:cNvContentPartPr/>
                <p14:nvPr/>
              </p14:nvContentPartPr>
              <p14:xfrm>
                <a:off x="6205573" y="5557200"/>
                <a:ext cx="333360" cy="79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D3E0AD0-6CDC-48ED-A3F9-07A73D0214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01253" y="5552880"/>
                  <a:ext cx="34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14:cNvPr>
                <p14:cNvContentPartPr/>
                <p14:nvPr/>
              </p14:nvContentPartPr>
              <p14:xfrm>
                <a:off x="6552973" y="5479080"/>
                <a:ext cx="149040" cy="165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47A276D-3530-4A01-A49B-3C09A9A07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48653" y="5474760"/>
                  <a:ext cx="157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14:cNvPr>
                <p14:cNvContentPartPr/>
                <p14:nvPr/>
              </p14:nvContentPartPr>
              <p14:xfrm>
                <a:off x="6697333" y="5433720"/>
                <a:ext cx="107280" cy="215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FCAD81-CCC4-4D0C-8B55-B544567FA0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93013" y="5429400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14:cNvPr>
                <p14:cNvContentPartPr/>
                <p14:nvPr/>
              </p14:nvContentPartPr>
              <p14:xfrm>
                <a:off x="6847093" y="5444880"/>
                <a:ext cx="255240" cy="180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3D70CA2-4D8D-4912-BBBB-E8B5D4E6B0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2773" y="5440560"/>
                  <a:ext cx="263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14:cNvPr>
                <p14:cNvContentPartPr/>
                <p14:nvPr/>
              </p14:nvContentPartPr>
              <p14:xfrm>
                <a:off x="7004053" y="5395920"/>
                <a:ext cx="124560" cy="150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C9979C8-DE7E-4CB7-AE72-E6F51D0A23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99733" y="5391600"/>
                  <a:ext cx="133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14:cNvPr>
                <p14:cNvContentPartPr/>
                <p14:nvPr/>
              </p14:nvContentPartPr>
              <p14:xfrm>
                <a:off x="7261813" y="5485200"/>
                <a:ext cx="210600" cy="125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414C17D-0EEF-47AE-A492-C46448B754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57493" y="5480880"/>
                  <a:ext cx="21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14:cNvPr>
                <p14:cNvContentPartPr/>
                <p14:nvPr/>
              </p14:nvContentPartPr>
              <p14:xfrm>
                <a:off x="7472413" y="5415720"/>
                <a:ext cx="160560" cy="180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38E1EEA-7DBB-478E-844F-9A2FC271B6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8093" y="5411400"/>
                  <a:ext cx="16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14:cNvPr>
                <p14:cNvContentPartPr/>
                <p14:nvPr/>
              </p14:nvContentPartPr>
              <p14:xfrm>
                <a:off x="7590853" y="5462160"/>
                <a:ext cx="107640" cy="248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1C5B1F-9275-4783-9BE6-3D1C5E02F2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6533" y="5457840"/>
                  <a:ext cx="116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14:cNvPr>
                <p14:cNvContentPartPr/>
                <p14:nvPr/>
              </p14:nvContentPartPr>
              <p14:xfrm>
                <a:off x="7715773" y="5456400"/>
                <a:ext cx="153720" cy="119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09363F6-0C24-41BD-A052-B383BE3A52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11453" y="5452080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14:cNvPr>
                <p14:cNvContentPartPr/>
                <p14:nvPr/>
              </p14:nvContentPartPr>
              <p14:xfrm>
                <a:off x="7878853" y="5474400"/>
                <a:ext cx="89280" cy="925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FABCCD-A14A-4A73-BCF7-D15295C8DB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74533" y="5470080"/>
                  <a:ext cx="9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14:cNvPr>
                <p14:cNvContentPartPr/>
                <p14:nvPr/>
              </p14:nvContentPartPr>
              <p14:xfrm>
                <a:off x="7945093" y="5372520"/>
                <a:ext cx="117720" cy="191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CA9137-FA41-4284-8032-ED3F12FB9CA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40773" y="5368200"/>
                  <a:ext cx="12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14:cNvPr>
                <p14:cNvContentPartPr/>
                <p14:nvPr/>
              </p14:nvContentPartPr>
              <p14:xfrm>
                <a:off x="8086933" y="5456760"/>
                <a:ext cx="225720" cy="118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4509BC-5181-4494-88CA-FB19ABD5FF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82613" y="5452440"/>
                  <a:ext cx="23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14:cNvPr>
                <p14:cNvContentPartPr/>
                <p14:nvPr/>
              </p14:nvContentPartPr>
              <p14:xfrm>
                <a:off x="8377453" y="5290800"/>
                <a:ext cx="84600" cy="297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ED4968-61C4-4DD7-90ED-87632AFE42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73133" y="5286480"/>
                  <a:ext cx="932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32886E7-57E8-415C-A404-872661D4138B}"/>
              </a:ext>
            </a:extLst>
          </p:cNvPr>
          <p:cNvGrpSpPr/>
          <p:nvPr/>
        </p:nvGrpSpPr>
        <p:grpSpPr>
          <a:xfrm>
            <a:off x="6691573" y="578400"/>
            <a:ext cx="5371560" cy="1901880"/>
            <a:chOff x="6691573" y="578400"/>
            <a:chExt cx="5371560" cy="19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14:cNvPr>
                <p14:cNvContentPartPr/>
                <p14:nvPr/>
              </p14:nvContentPartPr>
              <p14:xfrm>
                <a:off x="6691573" y="1833720"/>
                <a:ext cx="162360" cy="92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408D5F-C911-4DCF-8D72-4E972994D4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87253" y="1829400"/>
                  <a:ext cx="17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14:cNvPr>
                <p14:cNvContentPartPr/>
                <p14:nvPr/>
              </p14:nvContentPartPr>
              <p14:xfrm>
                <a:off x="6891013" y="1858920"/>
                <a:ext cx="170280" cy="37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9EAA7E8-A8A0-4B2E-8457-069E5DFA1D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6693" y="1854600"/>
                  <a:ext cx="178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14:cNvPr>
                <p14:cNvContentPartPr/>
                <p14:nvPr/>
              </p14:nvContentPartPr>
              <p14:xfrm>
                <a:off x="7238773" y="1696200"/>
                <a:ext cx="141840" cy="169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24EE2C-49C6-447D-8920-CAEED2B1B5F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34453" y="1691880"/>
                  <a:ext cx="15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14:cNvPr>
                <p14:cNvContentPartPr/>
                <p14:nvPr/>
              </p14:nvContentPartPr>
              <p14:xfrm>
                <a:off x="7230853" y="1781880"/>
                <a:ext cx="140760" cy="8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43A01E-1228-4774-BAF0-4243A3D6F0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6533" y="1777560"/>
                  <a:ext cx="149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14:cNvPr>
                <p14:cNvContentPartPr/>
                <p14:nvPr/>
              </p14:nvContentPartPr>
              <p14:xfrm>
                <a:off x="7426693" y="1783320"/>
                <a:ext cx="163440" cy="65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8163E0-56F8-4D48-AD86-E028B883FC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22373" y="1779000"/>
                  <a:ext cx="172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14:cNvPr>
                <p14:cNvContentPartPr/>
                <p14:nvPr/>
              </p14:nvContentPartPr>
              <p14:xfrm>
                <a:off x="7589053" y="1671000"/>
                <a:ext cx="226800" cy="21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9979A9-68BB-457D-A7A3-637ECC3EC3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4733" y="1666680"/>
                  <a:ext cx="23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14:cNvPr>
                <p14:cNvContentPartPr/>
                <p14:nvPr/>
              </p14:nvContentPartPr>
              <p14:xfrm>
                <a:off x="7836013" y="1631760"/>
                <a:ext cx="129240" cy="178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9377E2-067D-4849-8BC4-3EF031FB72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31693" y="162744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14:cNvPr>
                <p14:cNvContentPartPr/>
                <p14:nvPr/>
              </p14:nvContentPartPr>
              <p14:xfrm>
                <a:off x="7983613" y="1698000"/>
                <a:ext cx="129240" cy="10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0E8F542-2021-4CF3-9A8A-FF65CE89A6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79293" y="1693680"/>
                  <a:ext cx="13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14:cNvPr>
                <p14:cNvContentPartPr/>
                <p14:nvPr/>
              </p14:nvContentPartPr>
              <p14:xfrm>
                <a:off x="8107453" y="1680360"/>
                <a:ext cx="141120" cy="109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2A2A6A-D5E4-47E8-86FF-8403FB3959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03133" y="1676040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14:cNvPr>
                <p14:cNvContentPartPr/>
                <p14:nvPr/>
              </p14:nvContentPartPr>
              <p14:xfrm>
                <a:off x="8251093" y="1653720"/>
                <a:ext cx="231840" cy="86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D753EE-A676-4F04-B324-A569B222C3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46773" y="1649400"/>
                  <a:ext cx="240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14:cNvPr>
                <p14:cNvContentPartPr/>
                <p14:nvPr/>
              </p14:nvContentPartPr>
              <p14:xfrm>
                <a:off x="8481853" y="1579560"/>
                <a:ext cx="24840" cy="38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93A433-4629-410C-837F-B0AD2F4AD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77533" y="1575240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14:cNvPr>
                <p14:cNvContentPartPr/>
                <p14:nvPr/>
              </p14:nvContentPartPr>
              <p14:xfrm>
                <a:off x="8510293" y="1626720"/>
                <a:ext cx="132480" cy="76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C6211C-2941-4CED-BB73-E00ADFD6B0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05973" y="1622400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14:cNvPr>
                <p14:cNvContentPartPr/>
                <p14:nvPr/>
              </p14:nvContentPartPr>
              <p14:xfrm>
                <a:off x="8669773" y="1510080"/>
                <a:ext cx="103320" cy="158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8EC110-21EC-45CE-A73F-E66A762A76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5453" y="1505760"/>
                  <a:ext cx="11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14:cNvPr>
                <p14:cNvContentPartPr/>
                <p14:nvPr/>
              </p14:nvContentPartPr>
              <p14:xfrm>
                <a:off x="8795413" y="1473720"/>
                <a:ext cx="20160" cy="18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02AB16-3799-473C-895A-F7A53B95D7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1093" y="1469400"/>
                  <a:ext cx="2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14:cNvPr>
                <p14:cNvContentPartPr/>
                <p14:nvPr/>
              </p14:nvContentPartPr>
              <p14:xfrm>
                <a:off x="8867773" y="1543200"/>
                <a:ext cx="240480" cy="90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3CAC96E-9E36-491D-9E2B-E19FDE599D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63453" y="1538880"/>
                  <a:ext cx="24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14:cNvPr>
                <p14:cNvContentPartPr/>
                <p14:nvPr/>
              </p14:nvContentPartPr>
              <p14:xfrm>
                <a:off x="11176453" y="578400"/>
                <a:ext cx="13320" cy="225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BCE575-188D-490E-9D29-28F8E964E1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72133" y="574080"/>
                  <a:ext cx="2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14:cNvPr>
                <p14:cNvContentPartPr/>
                <p14:nvPr/>
              </p14:nvContentPartPr>
              <p14:xfrm>
                <a:off x="11102653" y="692160"/>
                <a:ext cx="231120" cy="151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BA90B8F-0699-4503-837F-8D06F90ED8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98333" y="687840"/>
                  <a:ext cx="239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14:cNvPr>
                <p14:cNvContentPartPr/>
                <p14:nvPr/>
              </p14:nvContentPartPr>
              <p14:xfrm>
                <a:off x="9289333" y="1482360"/>
                <a:ext cx="143640" cy="78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DEC962-3B7C-4589-827D-93DE4CDE1D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85013" y="1478040"/>
                  <a:ext cx="15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14:cNvPr>
                <p14:cNvContentPartPr/>
                <p14:nvPr/>
              </p14:nvContentPartPr>
              <p14:xfrm>
                <a:off x="9348733" y="1523040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30E816-B0EB-4E7E-AA6D-423299043E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44413" y="1518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14:cNvPr>
                <p14:cNvContentPartPr/>
                <p14:nvPr/>
              </p14:nvContentPartPr>
              <p14:xfrm>
                <a:off x="9264853" y="1512960"/>
                <a:ext cx="153000" cy="1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88242F-C6C1-41BB-8A07-74C9FCE2E5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60533" y="1508640"/>
                  <a:ext cx="161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14:cNvPr>
                <p14:cNvContentPartPr/>
                <p14:nvPr/>
              </p14:nvContentPartPr>
              <p14:xfrm>
                <a:off x="9499573" y="1444920"/>
                <a:ext cx="126720" cy="87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A33CED-AA5B-44FD-8A1E-040540ABD7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95253" y="1440600"/>
                  <a:ext cx="13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14:cNvPr>
                <p14:cNvContentPartPr/>
                <p14:nvPr/>
              </p14:nvContentPartPr>
              <p14:xfrm>
                <a:off x="9546373" y="1388400"/>
                <a:ext cx="152280" cy="159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933B07-D625-48A5-9984-6A64A2EA03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2053" y="1384080"/>
                  <a:ext cx="16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14:cNvPr>
                <p14:cNvContentPartPr/>
                <p14:nvPr/>
              </p14:nvContentPartPr>
              <p14:xfrm>
                <a:off x="9760573" y="1537080"/>
                <a:ext cx="20160" cy="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FA63-1024-439A-B817-35C615322A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56253" y="1532760"/>
                  <a:ext cx="28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14:cNvPr>
                <p14:cNvContentPartPr/>
                <p14:nvPr/>
              </p14:nvContentPartPr>
              <p14:xfrm>
                <a:off x="10016173" y="1345920"/>
                <a:ext cx="201960" cy="14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7A6236B-2D60-4A1E-A7E8-F710D355F9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11853" y="1341600"/>
                  <a:ext cx="21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14:cNvPr>
                <p14:cNvContentPartPr/>
                <p14:nvPr/>
              </p14:nvContentPartPr>
              <p14:xfrm>
                <a:off x="10048933" y="1399560"/>
                <a:ext cx="148320" cy="1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DE1A81A-E928-4304-B7A4-C9C28150F9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44613" y="1395240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14:cNvPr>
                <p14:cNvContentPartPr/>
                <p14:nvPr/>
              </p14:nvContentPartPr>
              <p14:xfrm>
                <a:off x="9998893" y="1174200"/>
                <a:ext cx="235080" cy="160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B3D40E-5D39-487C-BF0B-6D302286B0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94573" y="1169880"/>
                  <a:ext cx="243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14:cNvPr>
                <p14:cNvContentPartPr/>
                <p14:nvPr/>
              </p14:nvContentPartPr>
              <p14:xfrm>
                <a:off x="10271413" y="1398120"/>
                <a:ext cx="152280" cy="5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C46322-6302-4BF6-9E47-6E55FCA96F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67093" y="1393800"/>
                  <a:ext cx="160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14:cNvPr>
                <p14:cNvContentPartPr/>
                <p14:nvPr/>
              </p14:nvContentPartPr>
              <p14:xfrm>
                <a:off x="10295173" y="1421880"/>
                <a:ext cx="180000" cy="10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397E1F-68A9-4F1A-B775-E587E8CEE5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0853" y="1417560"/>
                  <a:ext cx="188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14:cNvPr>
                <p14:cNvContentPartPr/>
                <p14:nvPr/>
              </p14:nvContentPartPr>
              <p14:xfrm>
                <a:off x="10518013" y="1195800"/>
                <a:ext cx="110880" cy="152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5E3AD9-2C42-4A4D-BD06-BF3E1BFA53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3693" y="1191480"/>
                  <a:ext cx="119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14:cNvPr>
                <p14:cNvContentPartPr/>
                <p14:nvPr/>
              </p14:nvContentPartPr>
              <p14:xfrm>
                <a:off x="10519813" y="1352760"/>
                <a:ext cx="147600" cy="21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DDA6521-A04E-44DF-BCE6-375227C104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5493" y="1348440"/>
                  <a:ext cx="15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14:cNvPr>
                <p14:cNvContentPartPr/>
                <p14:nvPr/>
              </p14:nvContentPartPr>
              <p14:xfrm>
                <a:off x="10529533" y="1416840"/>
                <a:ext cx="145440" cy="82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7222C66-7D37-462B-9674-943DA5AB68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213" y="1412520"/>
                  <a:ext cx="154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14:cNvPr>
                <p14:cNvContentPartPr/>
                <p14:nvPr/>
              </p14:nvContentPartPr>
              <p14:xfrm>
                <a:off x="10755973" y="1213440"/>
                <a:ext cx="208800" cy="47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927D830-3E71-4947-BA26-F27F6FD228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51653" y="1209120"/>
                  <a:ext cx="217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14:cNvPr>
                <p14:cNvContentPartPr/>
                <p14:nvPr/>
              </p14:nvContentPartPr>
              <p14:xfrm>
                <a:off x="10741573" y="1239000"/>
                <a:ext cx="225720" cy="133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CFE1B1-FE57-4A9F-AA40-95EFC92FFE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37253" y="1234680"/>
                  <a:ext cx="23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14:cNvPr>
                <p14:cNvContentPartPr/>
                <p14:nvPr/>
              </p14:nvContentPartPr>
              <p14:xfrm>
                <a:off x="11045773" y="1127400"/>
                <a:ext cx="190080" cy="240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6FFCC-B264-4413-B782-C6E792A0B7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1453" y="1123080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14:cNvPr>
                <p14:cNvContentPartPr/>
                <p14:nvPr/>
              </p14:nvContentPartPr>
              <p14:xfrm>
                <a:off x="11062693" y="1135680"/>
                <a:ext cx="216720" cy="209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3227A-6E72-46F9-B009-E1FD158147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373" y="1131360"/>
                  <a:ext cx="22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14:cNvPr>
                <p14:cNvContentPartPr/>
                <p14:nvPr/>
              </p14:nvContentPartPr>
              <p14:xfrm>
                <a:off x="11294533" y="1295880"/>
                <a:ext cx="17280" cy="113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B9D508-6E0A-47B4-9933-B8088F731F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0213" y="1291560"/>
                  <a:ext cx="2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14:cNvPr>
                <p14:cNvContentPartPr/>
                <p14:nvPr/>
              </p14:nvContentPartPr>
              <p14:xfrm>
                <a:off x="11296693" y="1179240"/>
                <a:ext cx="5040" cy="6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003573-49F3-4716-B0F6-3BCD9AD9F4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92373" y="1174920"/>
                  <a:ext cx="13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14:cNvPr>
                <p14:cNvContentPartPr/>
                <p14:nvPr/>
              </p14:nvContentPartPr>
              <p14:xfrm>
                <a:off x="10735813" y="1465080"/>
                <a:ext cx="20880" cy="93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257037-6E21-4389-ABC9-21E36A8423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31493" y="1460760"/>
                  <a:ext cx="2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14:cNvPr>
                <p14:cNvContentPartPr/>
                <p14:nvPr/>
              </p14:nvContentPartPr>
              <p14:xfrm>
                <a:off x="10752013" y="1388400"/>
                <a:ext cx="32400" cy="18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E598F0-7063-4183-9073-7A400A256A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47693" y="1384080"/>
                  <a:ext cx="4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14:cNvPr>
                <p14:cNvContentPartPr/>
                <p14:nvPr/>
              </p14:nvContentPartPr>
              <p14:xfrm>
                <a:off x="10788733" y="1453560"/>
                <a:ext cx="89280" cy="43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399E88-DCBB-4AE1-97F0-5989181C46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84413" y="1449240"/>
                  <a:ext cx="9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14:cNvPr>
                <p14:cNvContentPartPr/>
                <p14:nvPr/>
              </p14:nvContentPartPr>
              <p14:xfrm>
                <a:off x="10905373" y="1434840"/>
                <a:ext cx="70200" cy="75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A9517AE-5476-41AA-BBE2-C2514D4504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1053" y="1430520"/>
                  <a:ext cx="7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14:cNvPr>
                <p14:cNvContentPartPr/>
                <p14:nvPr/>
              </p14:nvContentPartPr>
              <p14:xfrm>
                <a:off x="10796293" y="1014360"/>
                <a:ext cx="97560" cy="80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72FDD7-863C-430C-9F38-5115964FA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91973" y="1010040"/>
                  <a:ext cx="10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14:cNvPr>
                <p14:cNvContentPartPr/>
                <p14:nvPr/>
              </p14:nvContentPartPr>
              <p14:xfrm>
                <a:off x="10941013" y="958200"/>
                <a:ext cx="577440" cy="523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058C182-35D7-4ADD-807D-8BD7824856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36693" y="953880"/>
                  <a:ext cx="586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14:cNvPr>
                <p14:cNvContentPartPr/>
                <p14:nvPr/>
              </p14:nvContentPartPr>
              <p14:xfrm>
                <a:off x="10091773" y="1657680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45CBFD-F005-465E-B1A7-E0A8A803E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87453" y="16533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14:cNvPr>
                <p14:cNvContentPartPr/>
                <p14:nvPr/>
              </p14:nvContentPartPr>
              <p14:xfrm>
                <a:off x="10122373" y="1685040"/>
                <a:ext cx="52200" cy="237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A60BED-ADFF-4E7C-B935-B62976C1874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18053" y="1680720"/>
                  <a:ext cx="6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14:cNvPr>
                <p14:cNvContentPartPr/>
                <p14:nvPr/>
              </p14:nvContentPartPr>
              <p14:xfrm>
                <a:off x="9972613" y="1568400"/>
                <a:ext cx="290520" cy="180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1FA1B5-1119-4E33-BCE4-1488B47935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68293" y="1564080"/>
                  <a:ext cx="299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14:cNvPr>
                <p14:cNvContentPartPr/>
                <p14:nvPr/>
              </p14:nvContentPartPr>
              <p14:xfrm>
                <a:off x="9888373" y="1995000"/>
                <a:ext cx="7920" cy="10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BBFE3C-69FF-4353-8B60-B35AFAA1D5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84053" y="1990680"/>
                  <a:ext cx="1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14:cNvPr>
                <p14:cNvContentPartPr/>
                <p14:nvPr/>
              </p14:nvContentPartPr>
              <p14:xfrm>
                <a:off x="9687493" y="1988160"/>
                <a:ext cx="168840" cy="183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F01B8AC-BBD9-41EF-B5CE-AEC2F3D7F5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3173" y="1983840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14:cNvPr>
                <p14:cNvContentPartPr/>
                <p14:nvPr/>
              </p14:nvContentPartPr>
              <p14:xfrm>
                <a:off x="9857053" y="1983840"/>
                <a:ext cx="144720" cy="191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490394-F3A3-4D09-8D88-E18D9B90BF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52733" y="1979520"/>
                  <a:ext cx="153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14:cNvPr>
                <p14:cNvContentPartPr/>
                <p14:nvPr/>
              </p14:nvContentPartPr>
              <p14:xfrm>
                <a:off x="10014013" y="2084280"/>
                <a:ext cx="137160" cy="61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65AAB9-BBF2-403E-8DD3-3F7C9B369E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9693" y="2079960"/>
                  <a:ext cx="145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14:cNvPr>
                <p14:cNvContentPartPr/>
                <p14:nvPr/>
              </p14:nvContentPartPr>
              <p14:xfrm>
                <a:off x="10163773" y="1962600"/>
                <a:ext cx="146160" cy="178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D2B54B0-BA4D-4B31-98E8-677479DEAF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9453" y="1958280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14:cNvPr>
                <p14:cNvContentPartPr/>
                <p14:nvPr/>
              </p14:nvContentPartPr>
              <p14:xfrm>
                <a:off x="10113373" y="2032080"/>
                <a:ext cx="137520" cy="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91383CE-5D5A-4425-AE78-9181A708AE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053" y="2027760"/>
                  <a:ext cx="146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14:cNvPr>
                <p14:cNvContentPartPr/>
                <p14:nvPr/>
              </p14:nvContentPartPr>
              <p14:xfrm>
                <a:off x="10069453" y="1949640"/>
                <a:ext cx="13320" cy="26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E442710-55F9-4C05-89D7-B83288D20C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65133" y="1945320"/>
                  <a:ext cx="2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14:cNvPr>
                <p14:cNvContentPartPr/>
                <p14:nvPr/>
              </p14:nvContentPartPr>
              <p14:xfrm>
                <a:off x="10095013" y="1951440"/>
                <a:ext cx="11160" cy="36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A3B341A-B179-4586-95E2-ABA45A4ABB0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0693" y="1947120"/>
                  <a:ext cx="1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14:cNvPr>
                <p14:cNvContentPartPr/>
                <p14:nvPr/>
              </p14:nvContentPartPr>
              <p14:xfrm>
                <a:off x="10294813" y="2007600"/>
                <a:ext cx="140040" cy="113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6224C2-32E0-4874-B296-E6B79DD43E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90493" y="2003280"/>
                  <a:ext cx="148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14:cNvPr>
                <p14:cNvContentPartPr/>
                <p14:nvPr/>
              </p14:nvContentPartPr>
              <p14:xfrm>
                <a:off x="10647613" y="2011200"/>
                <a:ext cx="16560" cy="100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036B5-3F20-46E1-8DA4-8BADC417F50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43293" y="2006880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14:cNvPr>
                <p14:cNvContentPartPr/>
                <p14:nvPr/>
              </p14:nvContentPartPr>
              <p14:xfrm>
                <a:off x="10658413" y="1952880"/>
                <a:ext cx="34200" cy="33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7A6560-B7B7-4CD7-957F-98F3297465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93" y="1948560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14:cNvPr>
                <p14:cNvContentPartPr/>
                <p14:nvPr/>
              </p14:nvContentPartPr>
              <p14:xfrm>
                <a:off x="10694053" y="1876560"/>
                <a:ext cx="145080" cy="230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1403FF-E028-438C-90CB-FBF43FEBE7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89733" y="1872240"/>
                  <a:ext cx="15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14:cNvPr>
                <p14:cNvContentPartPr/>
                <p14:nvPr/>
              </p14:nvContentPartPr>
              <p14:xfrm>
                <a:off x="10756693" y="1987080"/>
                <a:ext cx="133200" cy="50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A8E07C-3106-4A34-A711-A706908924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2373" y="1982760"/>
                  <a:ext cx="14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14:cNvPr>
                <p14:cNvContentPartPr/>
                <p14:nvPr/>
              </p14:nvContentPartPr>
              <p14:xfrm>
                <a:off x="11014093" y="1948920"/>
                <a:ext cx="70920" cy="128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40660FA-6A63-4B1E-9280-5498D82ED9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09773" y="1944600"/>
                  <a:ext cx="7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14:cNvPr>
                <p14:cNvContentPartPr/>
                <p14:nvPr/>
              </p14:nvContentPartPr>
              <p14:xfrm>
                <a:off x="11142613" y="1845240"/>
                <a:ext cx="459000" cy="193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E6784FC-4C54-4217-9FC3-60251F2AE1E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38293" y="1840920"/>
                  <a:ext cx="46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14:cNvPr>
                <p14:cNvContentPartPr/>
                <p14:nvPr/>
              </p14:nvContentPartPr>
              <p14:xfrm>
                <a:off x="11595493" y="1798440"/>
                <a:ext cx="85680" cy="200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308652-2D50-479C-84EA-6AF99FD9487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91173" y="1794120"/>
                  <a:ext cx="94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14:cNvPr>
                <p14:cNvContentPartPr/>
                <p14:nvPr/>
              </p14:nvContentPartPr>
              <p14:xfrm>
                <a:off x="10057573" y="2356080"/>
                <a:ext cx="300600" cy="124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69199E-3D89-426F-B1C2-7FA25DE7CA3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53253" y="2351760"/>
                  <a:ext cx="30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14:cNvPr>
                <p14:cNvContentPartPr/>
                <p14:nvPr/>
              </p14:nvContentPartPr>
              <p14:xfrm>
                <a:off x="10338733" y="2313240"/>
                <a:ext cx="9720" cy="22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1E6523-D97F-4DC6-93AF-5D22AA4A95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34413" y="2308920"/>
                  <a:ext cx="1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14:cNvPr>
                <p14:cNvContentPartPr/>
                <p14:nvPr/>
              </p14:nvContentPartPr>
              <p14:xfrm>
                <a:off x="10416493" y="2344560"/>
                <a:ext cx="103680" cy="94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41881B-03C7-44B0-9086-5AD21809BC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12173" y="2340240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14:cNvPr>
                <p14:cNvContentPartPr/>
                <p14:nvPr/>
              </p14:nvContentPartPr>
              <p14:xfrm>
                <a:off x="10644733" y="2248080"/>
                <a:ext cx="223560" cy="168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605937E-CB7F-49B4-9BC6-3D3B7EF6BB8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40413" y="2243760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14:cNvPr>
                <p14:cNvContentPartPr/>
                <p14:nvPr/>
              </p14:nvContentPartPr>
              <p14:xfrm>
                <a:off x="10930933" y="2217120"/>
                <a:ext cx="74520" cy="21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CAE947-CE32-4892-BA49-C78CBD0F3BC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26613" y="2212800"/>
                  <a:ext cx="83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14:cNvPr>
                <p14:cNvContentPartPr/>
                <p14:nvPr/>
              </p14:nvContentPartPr>
              <p14:xfrm>
                <a:off x="10989973" y="2205960"/>
                <a:ext cx="267840" cy="164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C65DCE-943C-48B3-BA1C-BE305275ECB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85653" y="2201640"/>
                  <a:ext cx="276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14:cNvPr>
                <p14:cNvContentPartPr/>
                <p14:nvPr/>
              </p14:nvContentPartPr>
              <p14:xfrm>
                <a:off x="11269693" y="2247720"/>
                <a:ext cx="107280" cy="105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C2EECB-28C5-43EC-A080-D0AB7C5D0E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65373" y="2243400"/>
                  <a:ext cx="115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14:cNvPr>
                <p14:cNvContentPartPr/>
                <p14:nvPr/>
              </p14:nvContentPartPr>
              <p14:xfrm>
                <a:off x="10631773" y="2326200"/>
                <a:ext cx="148320" cy="14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C588D86-AF30-44CD-975B-BDC355B00A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27453" y="2321880"/>
                  <a:ext cx="156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14:cNvPr>
                <p14:cNvContentPartPr/>
                <p14:nvPr/>
              </p14:nvContentPartPr>
              <p14:xfrm>
                <a:off x="11383453" y="2228280"/>
                <a:ext cx="114840" cy="126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704696-336D-4F53-8AED-9854392A6A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79133" y="2223960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14:cNvPr>
                <p14:cNvContentPartPr/>
                <p14:nvPr/>
              </p14:nvContentPartPr>
              <p14:xfrm>
                <a:off x="11488573" y="2209560"/>
                <a:ext cx="17424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CF0ADB-025D-49A3-9837-8B196F2026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84253" y="2205240"/>
                  <a:ext cx="18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14:cNvPr>
                <p14:cNvContentPartPr/>
                <p14:nvPr/>
              </p14:nvContentPartPr>
              <p14:xfrm>
                <a:off x="11665693" y="2144040"/>
                <a:ext cx="30960" cy="61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B93B511-32A4-4F97-95DC-91A2C1A6493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661373" y="2139720"/>
                  <a:ext cx="39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14:cNvPr>
                <p14:cNvContentPartPr/>
                <p14:nvPr/>
              </p14:nvContentPartPr>
              <p14:xfrm>
                <a:off x="11678653" y="2191560"/>
                <a:ext cx="105480" cy="102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E33735-1EF6-4989-B15D-D2526440859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74333" y="2187240"/>
                  <a:ext cx="11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14:cNvPr>
                <p14:cNvContentPartPr/>
                <p14:nvPr/>
              </p14:nvContentPartPr>
              <p14:xfrm>
                <a:off x="11767573" y="2109840"/>
                <a:ext cx="123840" cy="173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EF93989-4B94-45EE-9C5D-0E1F135938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63253" y="2105520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14:cNvPr>
                <p14:cNvContentPartPr/>
                <p14:nvPr/>
              </p14:nvContentPartPr>
              <p14:xfrm>
                <a:off x="11881693" y="2161680"/>
                <a:ext cx="129960" cy="106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68CB9C-E0E3-4CED-937D-CD2198B767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877373" y="2157360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14:cNvPr>
                <p14:cNvContentPartPr/>
                <p14:nvPr/>
              </p14:nvContentPartPr>
              <p14:xfrm>
                <a:off x="12040453" y="1970160"/>
                <a:ext cx="22680" cy="320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067B239-9866-4C2B-8D1D-374E083C5DC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036133" y="1965840"/>
                  <a:ext cx="31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14:cNvPr>
                <p14:cNvContentPartPr/>
                <p14:nvPr/>
              </p14:nvContentPartPr>
              <p14:xfrm>
                <a:off x="9755893" y="790440"/>
                <a:ext cx="2111760" cy="910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6F06D70-D044-4421-AC27-A88FED40A6F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51573" y="786120"/>
                  <a:ext cx="2120400" cy="9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9A7DF7F-034F-436A-9ED0-D6D6E697E100}"/>
              </a:ext>
            </a:extLst>
          </p:cNvPr>
          <p:cNvGrpSpPr/>
          <p:nvPr/>
        </p:nvGrpSpPr>
        <p:grpSpPr>
          <a:xfrm>
            <a:off x="739693" y="1765680"/>
            <a:ext cx="3290400" cy="774720"/>
            <a:chOff x="739693" y="1765680"/>
            <a:chExt cx="329040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14:cNvPr>
                <p14:cNvContentPartPr/>
                <p14:nvPr/>
              </p14:nvContentPartPr>
              <p14:xfrm>
                <a:off x="966133" y="2239800"/>
                <a:ext cx="30240" cy="31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F610EE-1D9B-4646-82E4-F14711D6E1D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813" y="223548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14:cNvPr>
                <p14:cNvContentPartPr/>
                <p14:nvPr/>
              </p14:nvContentPartPr>
              <p14:xfrm>
                <a:off x="985933" y="2064840"/>
                <a:ext cx="282960" cy="227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5FFD51-18C6-40F5-B722-9B6BAAA3B3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1613" y="2060520"/>
                  <a:ext cx="29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14:cNvPr>
                <p14:cNvContentPartPr/>
                <p14:nvPr/>
              </p14:nvContentPartPr>
              <p14:xfrm>
                <a:off x="1315333" y="2152320"/>
                <a:ext cx="397080" cy="109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E17E7E-A35B-44C8-B7DF-77BDFB531E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1013" y="2148000"/>
                  <a:ext cx="405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14:cNvPr>
                <p14:cNvContentPartPr/>
                <p14:nvPr/>
              </p14:nvContentPartPr>
              <p14:xfrm>
                <a:off x="1599013" y="2197320"/>
                <a:ext cx="96840" cy="21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93F6D3-CCE8-42C7-BE62-0F40879404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4693" y="2193000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14:cNvPr>
                <p14:cNvContentPartPr/>
                <p14:nvPr/>
              </p14:nvContentPartPr>
              <p14:xfrm>
                <a:off x="1718893" y="2152680"/>
                <a:ext cx="314640" cy="101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749A44-E7D0-468B-A77E-21B0F1199A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14573" y="2148360"/>
                  <a:ext cx="323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14:cNvPr>
                <p14:cNvContentPartPr/>
                <p14:nvPr/>
              </p14:nvContentPartPr>
              <p14:xfrm>
                <a:off x="2073133" y="2047560"/>
                <a:ext cx="238320" cy="204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4DEE196-1020-4FC9-8C2F-2C8528F84A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68813" y="2043240"/>
                  <a:ext cx="246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14:cNvPr>
                <p14:cNvContentPartPr/>
                <p14:nvPr/>
              </p14:nvContentPartPr>
              <p14:xfrm>
                <a:off x="2435653" y="2034600"/>
                <a:ext cx="115200" cy="199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004CABC-2D7F-4A58-B695-16A78744FB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31333" y="2030280"/>
                  <a:ext cx="12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14:cNvPr>
                <p14:cNvContentPartPr/>
                <p14:nvPr/>
              </p14:nvContentPartPr>
              <p14:xfrm>
                <a:off x="2592973" y="2027040"/>
                <a:ext cx="187200" cy="21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93000E-F768-4454-A055-4AED4DE1BB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88653" y="2022720"/>
                  <a:ext cx="195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14:cNvPr>
                <p14:cNvContentPartPr/>
                <p14:nvPr/>
              </p14:nvContentPartPr>
              <p14:xfrm>
                <a:off x="2807533" y="2148360"/>
                <a:ext cx="186840" cy="115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BA75F3F-53B9-42DF-8154-9B22B2480C3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03213" y="2144040"/>
                  <a:ext cx="19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14:cNvPr>
                <p14:cNvContentPartPr/>
                <p14:nvPr/>
              </p14:nvContentPartPr>
              <p14:xfrm>
                <a:off x="3020293" y="1949280"/>
                <a:ext cx="216720" cy="280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4BE57A-56A3-4126-87D8-575849D0A2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5973" y="1944960"/>
                  <a:ext cx="225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14:cNvPr>
                <p14:cNvContentPartPr/>
                <p14:nvPr/>
              </p14:nvContentPartPr>
              <p14:xfrm>
                <a:off x="2954413" y="2046840"/>
                <a:ext cx="163800" cy="1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80BA94-C0C0-4238-92B9-89983DC438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50093" y="2042520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14:cNvPr>
                <p14:cNvContentPartPr/>
                <p14:nvPr/>
              </p14:nvContentPartPr>
              <p14:xfrm>
                <a:off x="2873053" y="1936680"/>
                <a:ext cx="54000" cy="16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DAE660-CF4A-4A99-AE1F-7C25CFDDE3D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68733" y="1932360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14:cNvPr>
                <p14:cNvContentPartPr/>
                <p14:nvPr/>
              </p14:nvContentPartPr>
              <p14:xfrm>
                <a:off x="3226933" y="2051160"/>
                <a:ext cx="320040" cy="137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804AA3-DF50-42B5-8DCF-448A4E6CA3F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22613" y="2046840"/>
                  <a:ext cx="32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14:cNvPr>
                <p14:cNvContentPartPr/>
                <p14:nvPr/>
              </p14:nvContentPartPr>
              <p14:xfrm>
                <a:off x="803053" y="2264280"/>
                <a:ext cx="3108960" cy="153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5790DC-F58A-45C7-976A-9353A4F7CE5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8733" y="2259960"/>
                  <a:ext cx="311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14:cNvPr>
                <p14:cNvContentPartPr/>
                <p14:nvPr/>
              </p14:nvContentPartPr>
              <p14:xfrm>
                <a:off x="739693" y="1765680"/>
                <a:ext cx="3290400" cy="774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E66050-A8DD-46C6-AEA8-BF056DC50B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373" y="1761360"/>
                  <a:ext cx="3299040" cy="78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49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295</cp:revision>
  <dcterms:created xsi:type="dcterms:W3CDTF">2020-09-20T22:46:24Z</dcterms:created>
  <dcterms:modified xsi:type="dcterms:W3CDTF">2023-04-06T09:01:41Z</dcterms:modified>
</cp:coreProperties>
</file>